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FA48-E8C5-4B49-954F-17669CE17006}" type="datetimeFigureOut">
              <a:rPr lang="tr-TR" smtClean="0"/>
              <a:t>19.12.2014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A025-9626-4D67-9358-C7B8E3B89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237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FA48-E8C5-4B49-954F-17669CE17006}" type="datetimeFigureOut">
              <a:rPr lang="tr-TR" smtClean="0"/>
              <a:t>19.12.2014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A025-9626-4D67-9358-C7B8E3B89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012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FA48-E8C5-4B49-954F-17669CE17006}" type="datetimeFigureOut">
              <a:rPr lang="tr-TR" smtClean="0"/>
              <a:t>19.12.2014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A025-9626-4D67-9358-C7B8E3B89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913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FA48-E8C5-4B49-954F-17669CE17006}" type="datetimeFigureOut">
              <a:rPr lang="tr-TR" smtClean="0"/>
              <a:t>19.12.2014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A025-9626-4D67-9358-C7B8E3B89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077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FA48-E8C5-4B49-954F-17669CE17006}" type="datetimeFigureOut">
              <a:rPr lang="tr-TR" smtClean="0"/>
              <a:t>19.12.2014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A025-9626-4D67-9358-C7B8E3B89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6270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FA48-E8C5-4B49-954F-17669CE17006}" type="datetimeFigureOut">
              <a:rPr lang="tr-TR" smtClean="0"/>
              <a:t>19.12.2014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A025-9626-4D67-9358-C7B8E3B89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1973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FA48-E8C5-4B49-954F-17669CE17006}" type="datetimeFigureOut">
              <a:rPr lang="tr-TR" smtClean="0"/>
              <a:t>19.12.2014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A025-9626-4D67-9358-C7B8E3B89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3771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FA48-E8C5-4B49-954F-17669CE17006}" type="datetimeFigureOut">
              <a:rPr lang="tr-TR" smtClean="0"/>
              <a:t>19.12.2014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A025-9626-4D67-9358-C7B8E3B89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569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FA48-E8C5-4B49-954F-17669CE17006}" type="datetimeFigureOut">
              <a:rPr lang="tr-TR" smtClean="0"/>
              <a:t>19.12.2014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A025-9626-4D67-9358-C7B8E3B89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464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FA48-E8C5-4B49-954F-17669CE17006}" type="datetimeFigureOut">
              <a:rPr lang="tr-TR" smtClean="0"/>
              <a:t>19.12.2014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A025-9626-4D67-9358-C7B8E3B89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229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FA48-E8C5-4B49-954F-17669CE17006}" type="datetimeFigureOut">
              <a:rPr lang="tr-TR" smtClean="0"/>
              <a:t>19.12.2014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A025-9626-4D67-9358-C7B8E3B89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85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8FA48-E8C5-4B49-954F-17669CE17006}" type="datetimeFigureOut">
              <a:rPr lang="tr-TR" smtClean="0"/>
              <a:t>19.12.2014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9A025-9626-4D67-9358-C7B8E3B89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019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76108"/>
          </a:xfrm>
        </p:spPr>
        <p:txBody>
          <a:bodyPr>
            <a:normAutofit/>
          </a:bodyPr>
          <a:lstStyle/>
          <a:p>
            <a:pPr algn="ctr"/>
            <a:r>
              <a:rPr lang="tr-TR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FAMİLY</a:t>
            </a:r>
            <a:endParaRPr lang="tr-TR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287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GRANDFATHER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144" y="2505074"/>
            <a:ext cx="1743075" cy="3371069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GRANDMOTHER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569" y="2505074"/>
            <a:ext cx="2076450" cy="3371069"/>
          </a:xfrm>
        </p:spPr>
      </p:pic>
    </p:spTree>
    <p:extLst>
      <p:ext uri="{BB962C8B-B14F-4D97-AF65-F5344CB8AC3E}">
        <p14:creationId xmlns:p14="http://schemas.microsoft.com/office/powerpoint/2010/main" val="243562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419" y="2505075"/>
            <a:ext cx="1914525" cy="3056276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MOTHER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144" y="2505075"/>
            <a:ext cx="2019300" cy="3056276"/>
          </a:xfrm>
        </p:spPr>
      </p:pic>
    </p:spTree>
    <p:extLst>
      <p:ext uri="{BB962C8B-B14F-4D97-AF65-F5344CB8AC3E}">
        <p14:creationId xmlns:p14="http://schemas.microsoft.com/office/powerpoint/2010/main" val="58686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BROTHER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119" y="2878110"/>
            <a:ext cx="2143125" cy="3117955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SİSTER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719" y="2878111"/>
            <a:ext cx="1962150" cy="3117955"/>
          </a:xfrm>
        </p:spPr>
      </p:pic>
    </p:spTree>
    <p:extLst>
      <p:ext uri="{BB962C8B-B14F-4D97-AF65-F5344CB8AC3E}">
        <p14:creationId xmlns:p14="http://schemas.microsoft.com/office/powerpoint/2010/main" val="115528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UNCLE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169" y="2758190"/>
            <a:ext cx="1343025" cy="2579779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AUNT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431" y="2758190"/>
            <a:ext cx="1990725" cy="2579779"/>
          </a:xfrm>
        </p:spPr>
      </p:pic>
    </p:spTree>
    <p:extLst>
      <p:ext uri="{BB962C8B-B14F-4D97-AF65-F5344CB8AC3E}">
        <p14:creationId xmlns:p14="http://schemas.microsoft.com/office/powerpoint/2010/main" val="66823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NEPHEW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119" y="2698230"/>
            <a:ext cx="2143125" cy="2639739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NİECE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906" y="2698231"/>
            <a:ext cx="2009775" cy="2639738"/>
          </a:xfrm>
        </p:spPr>
      </p:pic>
    </p:spTree>
    <p:extLst>
      <p:ext uri="{BB962C8B-B14F-4D97-AF65-F5344CB8AC3E}">
        <p14:creationId xmlns:p14="http://schemas.microsoft.com/office/powerpoint/2010/main" val="427524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BABY</a:t>
            </a:r>
            <a:endParaRPr lang="tr-TR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006" y="2653259"/>
            <a:ext cx="2419350" cy="3536404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97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5424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PREPARED BY KUBİLAY ERTÜRK DOSTSEVER</a:t>
            </a:r>
            <a:endParaRPr lang="tr-T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7737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</Words>
  <Application>Microsoft Office PowerPoint</Application>
  <PresentationFormat>Geniş ekran</PresentationFormat>
  <Paragraphs>13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MY FAMİLY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PREPARED BY KUBİLAY ERTÜRK DOSTSEVER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FAMİLY</dc:title>
  <dc:creator>Kubilay Ertürk DOSTSEVER</dc:creator>
  <cp:lastModifiedBy>Kubilay Ertürk DOSTSEVER</cp:lastModifiedBy>
  <cp:revision>5</cp:revision>
  <dcterms:created xsi:type="dcterms:W3CDTF">2014-12-19T15:48:00Z</dcterms:created>
  <dcterms:modified xsi:type="dcterms:W3CDTF">2014-12-19T16:10:50Z</dcterms:modified>
</cp:coreProperties>
</file>