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54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9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26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9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59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23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74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1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19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23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72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6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71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5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29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47EB09-9E5C-4C38-8530-3A4ABE61A03D}" type="datetimeFigureOut">
              <a:rPr lang="tr-TR" smtClean="0"/>
              <a:t>15.05.2016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827880-AFFF-476C-9A0B-F47B56AB64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7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 rot="21420000">
            <a:off x="848623" y="719789"/>
            <a:ext cx="7615940" cy="10833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NATURAL FORCES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0974">
            <a:off x="2494936" y="2173390"/>
            <a:ext cx="65532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Earthquake</a:t>
            </a:r>
            <a:r>
              <a:rPr lang="tr-TR" dirty="0" smtClean="0"/>
              <a:t> </a:t>
            </a:r>
            <a:r>
              <a:rPr lang="tr-TR" dirty="0" err="1" smtClean="0"/>
              <a:t>ın</a:t>
            </a:r>
            <a:r>
              <a:rPr lang="tr-TR" dirty="0" smtClean="0"/>
              <a:t> </a:t>
            </a:r>
            <a:r>
              <a:rPr lang="tr-TR" dirty="0" err="1" smtClean="0"/>
              <a:t>sumatra</a:t>
            </a:r>
            <a:r>
              <a:rPr lang="tr-TR" dirty="0" smtClean="0"/>
              <a:t>, </a:t>
            </a:r>
            <a:r>
              <a:rPr lang="tr-TR" dirty="0" err="1" smtClean="0"/>
              <a:t>ındonesıa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14" y="2089663"/>
            <a:ext cx="9299055" cy="32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3394" y="279268"/>
            <a:ext cx="977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 smtClean="0">
                <a:latin typeface="SourceSansPro-Regular"/>
              </a:rPr>
              <a:t>On December 26, 2004, a huge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SourceSansPro-Regular"/>
              </a:rPr>
              <a:t>earthquake</a:t>
            </a:r>
            <a:r>
              <a:rPr lang="en-US" sz="2400" b="0" i="0" u="none" strike="noStrike" baseline="0" dirty="0" smtClean="0">
                <a:latin typeface="SourceSansPro-Regular"/>
              </a:rPr>
              <a:t> took place off the northwest coast of the Indonesian</a:t>
            </a:r>
            <a:r>
              <a:rPr lang="tr-TR" sz="2400" b="0" i="0" u="none" strike="noStrike" dirty="0" smtClean="0">
                <a:latin typeface="SourceSansPro-Regular"/>
              </a:rPr>
              <a:t> </a:t>
            </a:r>
            <a:r>
              <a:rPr lang="tr-TR" sz="2400" b="0" i="0" u="none" strike="noStrike" baseline="0" dirty="0" err="1" smtClean="0">
                <a:latin typeface="SourceSansPro-Regular"/>
              </a:rPr>
              <a:t>island</a:t>
            </a:r>
            <a:r>
              <a:rPr lang="tr-TR" sz="2400" b="0" i="0" u="none" strike="noStrike" baseline="0" dirty="0" smtClean="0">
                <a:latin typeface="SourceSansPro-Regular"/>
              </a:rPr>
              <a:t> of </a:t>
            </a:r>
            <a:r>
              <a:rPr lang="tr-TR" sz="2400" b="0" i="0" u="none" strike="noStrike" baseline="0" dirty="0" err="1" smtClean="0">
                <a:latin typeface="SourceSansPro-Regular"/>
              </a:rPr>
              <a:t>Sumatra</a:t>
            </a:r>
            <a:r>
              <a:rPr lang="tr-TR" sz="2400" b="0" i="0" u="none" strike="noStrike" baseline="0" dirty="0" smtClean="0">
                <a:latin typeface="SourceSansPro-Regular"/>
              </a:rPr>
              <a:t>.</a:t>
            </a:r>
            <a:endParaRPr lang="tr-TR" sz="4800" dirty="0"/>
          </a:p>
        </p:txBody>
      </p:sp>
      <p:pic>
        <p:nvPicPr>
          <p:cNvPr id="9220" name="Picture 4" descr="http://a.abcnews.go.com/images/WNN/abc_wnn_quake_120411_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62" y="1303439"/>
            <a:ext cx="7513586" cy="42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8581" y="382506"/>
            <a:ext cx="8819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 smtClean="0">
                <a:latin typeface="SourceSansPro-Regular"/>
              </a:rPr>
              <a:t>The earthquake, 9.0 in magnitude, was the most powerful one to shake the</a:t>
            </a:r>
            <a:r>
              <a:rPr lang="tr-TR" sz="2800" b="0" i="0" u="none" strike="noStrike" dirty="0" smtClean="0">
                <a:latin typeface="SourceSansPro-Regular"/>
              </a:rPr>
              <a:t> </a:t>
            </a:r>
            <a:r>
              <a:rPr lang="tr-TR" sz="2800" b="0" i="0" u="none" strike="noStrike" baseline="0" dirty="0" smtClean="0">
                <a:latin typeface="SourceSansPro-Regular"/>
              </a:rPr>
              <a:t>Earth in 40 </a:t>
            </a:r>
            <a:r>
              <a:rPr lang="tr-TR" sz="2800" b="0" i="0" u="none" strike="noStrike" baseline="0" dirty="0" err="1" smtClean="0">
                <a:latin typeface="SourceSansPro-Regular"/>
              </a:rPr>
              <a:t>years</a:t>
            </a:r>
            <a:r>
              <a:rPr lang="tr-TR" sz="2800" b="0" i="0" u="none" strike="noStrike" baseline="0" dirty="0" smtClean="0">
                <a:latin typeface="SourceSansPro-Regular"/>
              </a:rPr>
              <a:t>.</a:t>
            </a:r>
            <a:endParaRPr lang="tr-TR" sz="5400" dirty="0"/>
          </a:p>
        </p:txBody>
      </p:sp>
      <p:pic>
        <p:nvPicPr>
          <p:cNvPr id="10242" name="Picture 2" descr="https://encrypted-tbn1.gstatic.com/images?q=tbn:ANd9GcQP4PoK2Oe1pRqHDx8CS_xUNpZ9k5MfmhXbk_x85Xmf-9s25Z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59" y="1598869"/>
            <a:ext cx="7130128" cy="379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522566" y="428747"/>
            <a:ext cx="8993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 smtClean="0">
                <a:latin typeface="SourceSansPro-Regular"/>
              </a:rPr>
              <a:t>As a result of this massive earthquake, </a:t>
            </a:r>
            <a:endParaRPr lang="tr-TR" sz="2800" b="1" i="0" u="none" strike="noStrike" baseline="0" dirty="0" smtClean="0">
              <a:latin typeface="SourceSansPro-Regular"/>
            </a:endParaRPr>
          </a:p>
          <a:p>
            <a:pPr algn="ctr"/>
            <a:r>
              <a:rPr lang="en-US" sz="2800" b="1" i="0" u="none" strike="noStrike" baseline="0" dirty="0" smtClean="0">
                <a:latin typeface="SourceSansPro-Regular"/>
              </a:rPr>
              <a:t>huge waves formed in the ocean.</a:t>
            </a:r>
            <a:endParaRPr lang="tr-TR" sz="5400" b="1" dirty="0"/>
          </a:p>
        </p:txBody>
      </p:sp>
      <p:pic>
        <p:nvPicPr>
          <p:cNvPr id="11266" name="Picture 2" descr="http://thumbs.dreamstime.com/x/ocean-wave-18434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79" y="1548580"/>
            <a:ext cx="3660775" cy="27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012005" y="4762777"/>
            <a:ext cx="10014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0" u="none" strike="noStrike" baseline="0" dirty="0" err="1" smtClean="0">
                <a:latin typeface="SourceSansPro-Regular"/>
              </a:rPr>
              <a:t>They</a:t>
            </a:r>
            <a:r>
              <a:rPr lang="tr-TR" sz="2800" b="1" dirty="0">
                <a:latin typeface="SourceSansPro-Regular"/>
              </a:rPr>
              <a:t> </a:t>
            </a:r>
            <a:r>
              <a:rPr lang="en-US" sz="2800" b="1" i="0" u="none" strike="noStrike" baseline="0" dirty="0" smtClean="0">
                <a:latin typeface="SourceSansPro-Regular"/>
              </a:rPr>
              <a:t>traveled at speeds of up to 480 kilometers per hour.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3785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61650" y="308764"/>
            <a:ext cx="8032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 smtClean="0">
                <a:latin typeface="SourceSansPro-Regular"/>
              </a:rPr>
              <a:t>Within 75 minutes, they hit places as far as 600</a:t>
            </a:r>
            <a:r>
              <a:rPr lang="tr-TR" sz="2800" b="1" i="0" u="none" strike="noStrike" dirty="0" smtClean="0">
                <a:latin typeface="SourceSansPro-Regular"/>
              </a:rPr>
              <a:t> </a:t>
            </a:r>
            <a:r>
              <a:rPr lang="en-US" sz="2800" b="1" i="0" u="none" strike="noStrike" baseline="0" dirty="0" smtClean="0">
                <a:latin typeface="SourceSansPro-Regular"/>
              </a:rPr>
              <a:t>km away, such as the coast of Africa.</a:t>
            </a:r>
            <a:endParaRPr lang="tr-TR" sz="5400" b="1" dirty="0"/>
          </a:p>
        </p:txBody>
      </p:sp>
      <p:pic>
        <p:nvPicPr>
          <p:cNvPr id="12290" name="Picture 2" descr="https://i.ytimg.com/vi/SJOlP5oGxA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5" y="1695889"/>
            <a:ext cx="5569768" cy="35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tatic.fjcdn.com/pictures/Tsunami_65518b_2156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08" y="1442437"/>
            <a:ext cx="4799883" cy="40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84634" y="415206"/>
            <a:ext cx="894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u="none" strike="noStrike" baseline="0" dirty="0" smtClean="0">
                <a:latin typeface="SourceSansPro-Regular"/>
              </a:rPr>
              <a:t>These giant waves affected eleven countries.</a:t>
            </a:r>
            <a:endParaRPr lang="tr-TR" sz="6000" b="1" dirty="0"/>
          </a:p>
        </p:txBody>
      </p:sp>
      <p:sp>
        <p:nvSpPr>
          <p:cNvPr id="5" name="Dikdörtgen 4"/>
          <p:cNvSpPr/>
          <p:nvPr/>
        </p:nvSpPr>
        <p:spPr>
          <a:xfrm>
            <a:off x="1484634" y="999981"/>
            <a:ext cx="8657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0" u="none" strike="noStrike" baseline="0" dirty="0" err="1" smtClean="0">
                <a:latin typeface="SourceSansPro-Regular"/>
              </a:rPr>
              <a:t>Hardest</a:t>
            </a:r>
            <a:r>
              <a:rPr lang="tr-TR" sz="3200" b="1" i="0" u="none" strike="noStrike" baseline="0" dirty="0" smtClean="0">
                <a:latin typeface="SourceSansPro-Regular"/>
              </a:rPr>
              <a:t> hit </a:t>
            </a:r>
            <a:r>
              <a:rPr lang="tr-TR" sz="3200" b="1" i="0" u="none" strike="noStrike" baseline="0" dirty="0" err="1" smtClean="0">
                <a:latin typeface="SourceSansPro-Regular"/>
              </a:rPr>
              <a:t>was</a:t>
            </a:r>
            <a:r>
              <a:rPr lang="tr-TR" sz="3200" b="1" dirty="0">
                <a:latin typeface="SourceSansPro-Regular"/>
              </a:rPr>
              <a:t> </a:t>
            </a:r>
            <a:r>
              <a:rPr lang="en-US" sz="3200" b="1" i="0" u="none" strike="noStrike" baseline="0" dirty="0" smtClean="0">
                <a:latin typeface="SourceSansPro-Regular"/>
              </a:rPr>
              <a:t>in Indonesia, Sri Lanka, India, Thailand, and the Maldives</a:t>
            </a:r>
            <a:endParaRPr lang="tr-TR" sz="6000" b="1" dirty="0"/>
          </a:p>
        </p:txBody>
      </p:sp>
      <p:pic>
        <p:nvPicPr>
          <p:cNvPr id="13314" name="Picture 2" descr="http://www.tsunamis.com/tsunami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1" b="35462"/>
          <a:stretch/>
        </p:blipFill>
        <p:spPr bwMode="auto">
          <a:xfrm>
            <a:off x="5957172" y="2068808"/>
            <a:ext cx="4909653" cy="34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hybecausescience.files.wordpress.com/2016/01/1058754238_1377567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5" y="2077199"/>
            <a:ext cx="4652400" cy="34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0219" y="224135"/>
            <a:ext cx="10353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More than 300,000 people </a:t>
            </a:r>
            <a:r>
              <a:rPr lang="en-US" sz="2400" dirty="0" smtClean="0">
                <a:solidFill>
                  <a:srgbClr val="FF0000"/>
                </a:solidFill>
              </a:rPr>
              <a:t>died</a:t>
            </a:r>
            <a:r>
              <a:rPr lang="en-US" sz="2400" dirty="0" smtClean="0"/>
              <a:t> from the</a:t>
            </a:r>
            <a:r>
              <a:rPr lang="tr-TR" sz="2400" dirty="0" smtClean="0"/>
              <a:t> </a:t>
            </a:r>
            <a:r>
              <a:rPr lang="en-US" sz="2400" dirty="0" smtClean="0"/>
              <a:t>disaster, </a:t>
            </a:r>
            <a:endParaRPr lang="tr-TR" sz="2400" dirty="0" smtClean="0"/>
          </a:p>
          <a:p>
            <a:pPr algn="ctr"/>
            <a:r>
              <a:rPr lang="en-US" sz="2400" dirty="0" smtClean="0"/>
              <a:t>half a million were </a:t>
            </a:r>
            <a:r>
              <a:rPr lang="en-US" sz="2400" dirty="0" smtClean="0">
                <a:solidFill>
                  <a:srgbClr val="FF0000"/>
                </a:solidFill>
              </a:rPr>
              <a:t>injured</a:t>
            </a:r>
            <a:r>
              <a:rPr lang="en-US" sz="2400" dirty="0" smtClean="0"/>
              <a:t>,</a:t>
            </a:r>
            <a:endParaRPr lang="tr-TR" sz="2400" dirty="0" smtClean="0"/>
          </a:p>
          <a:p>
            <a:pPr algn="ctr"/>
            <a:r>
              <a:rPr lang="en-US" sz="2400" dirty="0" smtClean="0"/>
              <a:t> thousands still remain </a:t>
            </a:r>
            <a:r>
              <a:rPr lang="en-US" sz="2400" dirty="0" smtClean="0">
                <a:solidFill>
                  <a:srgbClr val="FF0000"/>
                </a:solidFill>
              </a:rPr>
              <a:t>missing</a:t>
            </a:r>
            <a:r>
              <a:rPr lang="en-US" sz="2400" dirty="0" smtClean="0"/>
              <a:t>, </a:t>
            </a:r>
            <a:endParaRPr lang="tr-TR" sz="2400" dirty="0" smtClean="0"/>
          </a:p>
          <a:p>
            <a:pPr algn="ctr"/>
            <a:r>
              <a:rPr lang="en-US" sz="2400" dirty="0" smtClean="0"/>
              <a:t>and millions were left </a:t>
            </a:r>
            <a:r>
              <a:rPr lang="en-US" sz="2400" dirty="0" smtClean="0">
                <a:solidFill>
                  <a:srgbClr val="FF0000"/>
                </a:solidFill>
              </a:rPr>
              <a:t>homeless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14342" name="Picture 6" descr="https://d1o50x50snmhul.cloudfront.net/wp-content/uploads/2005/01/dn6838-1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3" y="2021092"/>
            <a:ext cx="2381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cache4.asset-cache.net/gc/51905391-man-injured-during-the-tsunami-is-treated-by-gettyimages.jpg?v=1&amp;c=IWSAsset&amp;k=2&amp;d=OCUJ5gVf7YdJQI2Xhkc2QBoJ%2FdMzZewX9XWuJ1xdtzAPJCoE%2FAMYHUfo8Xiq4%2B4%2Fcq2pdsBVB2xX9fFhM5IgIw%3D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4"/>
          <a:stretch/>
        </p:blipFill>
        <p:spPr bwMode="auto">
          <a:xfrm>
            <a:off x="3083130" y="2021092"/>
            <a:ext cx="3039011" cy="309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cdn.c.photoshelter.com/img-get/I0000IqXztJBzsyk/s/900/900/tsunami-thailand-phuket-patong-beach-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9" r="1"/>
          <a:stretch/>
        </p:blipFill>
        <p:spPr bwMode="auto">
          <a:xfrm>
            <a:off x="6402976" y="2137722"/>
            <a:ext cx="2298574" cy="31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news.bbc.co.uk/nol/shared/spl/hi/asia_pac/04/japans_homeless/img/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6"/>
          <a:stretch/>
        </p:blipFill>
        <p:spPr bwMode="auto">
          <a:xfrm>
            <a:off x="8923391" y="2137722"/>
            <a:ext cx="2602373" cy="32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37419" y="489606"/>
            <a:ext cx="100141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Baskerville Old Face" panose="02020602080505020303" pitchFamily="18" charset="0"/>
              </a:rPr>
              <a:t>Scientists have a special name for these destructive waves. </a:t>
            </a:r>
            <a:endParaRPr lang="tr-TR" sz="4000" b="1" dirty="0" smtClean="0">
              <a:latin typeface="Baskerville Old Face" panose="02020602080505020303" pitchFamily="18" charset="0"/>
            </a:endParaRPr>
          </a:p>
          <a:p>
            <a:pPr algn="ctr"/>
            <a:endParaRPr lang="tr-TR" sz="4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4000" b="1" dirty="0" smtClean="0">
                <a:latin typeface="Baskerville Old Face" panose="02020602080505020303" pitchFamily="18" charset="0"/>
              </a:rPr>
              <a:t>They </a:t>
            </a:r>
            <a:r>
              <a:rPr lang="en-US" sz="4000" b="1" dirty="0">
                <a:latin typeface="Baskerville Old Face" panose="02020602080505020303" pitchFamily="18" charset="0"/>
              </a:rPr>
              <a:t>call them by the </a:t>
            </a:r>
            <a:r>
              <a:rPr lang="en-US" sz="40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Japanese </a:t>
            </a: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name</a:t>
            </a:r>
            <a:r>
              <a:rPr lang="tr-TR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tsunami</a:t>
            </a:r>
            <a:r>
              <a:rPr lang="en-US" sz="4000" b="1" dirty="0" smtClean="0">
                <a:latin typeface="Baskerville Old Face" panose="02020602080505020303" pitchFamily="18" charset="0"/>
              </a:rPr>
              <a:t>.</a:t>
            </a:r>
            <a:endParaRPr lang="tr-TR" sz="4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endParaRPr lang="tr-TR" sz="40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4000" b="1" dirty="0" smtClean="0">
                <a:latin typeface="Baskerville Old Face" panose="02020602080505020303" pitchFamily="18" charset="0"/>
              </a:rPr>
              <a:t>“</a:t>
            </a:r>
            <a:r>
              <a:rPr lang="en-US" sz="4000" b="1" dirty="0" err="1">
                <a:latin typeface="Baskerville Old Face" panose="02020602080505020303" pitchFamily="18" charset="0"/>
              </a:rPr>
              <a:t>Tsu</a:t>
            </a:r>
            <a:r>
              <a:rPr lang="en-US" sz="4000" b="1" dirty="0">
                <a:latin typeface="Baskerville Old Face" panose="02020602080505020303" pitchFamily="18" charset="0"/>
              </a:rPr>
              <a:t>,” means “harbor” and “</a:t>
            </a:r>
            <a:r>
              <a:rPr lang="en-US" sz="4000" b="1" dirty="0" err="1">
                <a:latin typeface="Baskerville Old Face" panose="02020602080505020303" pitchFamily="18" charset="0"/>
              </a:rPr>
              <a:t>nami</a:t>
            </a:r>
            <a:r>
              <a:rPr lang="en-US" sz="4000" b="1" dirty="0">
                <a:latin typeface="Baskerville Old Face" panose="02020602080505020303" pitchFamily="18" charset="0"/>
              </a:rPr>
              <a:t>,” means “wave.”</a:t>
            </a:r>
            <a:endParaRPr lang="tr-TR" sz="40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34181" y="336359"/>
            <a:ext cx="10294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many 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reasons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en-US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tsunamis</a:t>
            </a:r>
            <a:r>
              <a:rPr lang="tr-TR" sz="2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such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</a:t>
            </a:r>
            <a:endParaRPr lang="tr-TR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underwater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volcanic eruptions, </a:t>
            </a:r>
            <a:endParaRPr lang="tr-TR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Landslides</a:t>
            </a:r>
            <a:endParaRPr lang="tr-TR" sz="2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meteor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crashing onto the ocean floor,</a:t>
            </a:r>
          </a:p>
          <a:p>
            <a:r>
              <a:rPr lang="tr-TR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en-US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underwater earthquake</a:t>
            </a:r>
            <a:endParaRPr lang="tr-TR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https://s-media-cache-ak0.pinimg.com/236x/41/67/75/416775c1e7742e4e06a011313cf59e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2893037"/>
            <a:ext cx="2575371" cy="26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landslide-clipart-4376984-falling-rocks-warning-sign-isolated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19" y="3066732"/>
            <a:ext cx="2749858" cy="24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ientias.nl/wp-content/uploads/2013/02/insla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r="20658"/>
          <a:stretch/>
        </p:blipFill>
        <p:spPr bwMode="auto">
          <a:xfrm>
            <a:off x="5609990" y="3066732"/>
            <a:ext cx="2613460" cy="24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reviews.123rf.com/images/nearbirds/nearbirds1509/nearbirds150900024/45918748-Cartoon-underwater-world-with-fish-plants-island-and-caravel-Stock-Ve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63" y="3066732"/>
            <a:ext cx="3245884" cy="24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EARTHQUAKE</a:t>
            </a:r>
            <a:endParaRPr lang="tr-TR" dirty="0"/>
          </a:p>
        </p:txBody>
      </p:sp>
      <p:pic>
        <p:nvPicPr>
          <p:cNvPr id="2050" name="Picture 2" descr="http://thumbs.dreamstime.com/z/earthquake-26972111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4551002" y="685800"/>
            <a:ext cx="6769277" cy="42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90612" y="2026364"/>
            <a:ext cx="3927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latin typeface="SourceSansPro-Regular"/>
              </a:rPr>
              <a:t>a sudden violent movement of the Earth’s surface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97957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29908" y="729293"/>
            <a:ext cx="9324184" cy="1151965"/>
          </a:xfrm>
        </p:spPr>
        <p:txBody>
          <a:bodyPr/>
          <a:lstStyle/>
          <a:p>
            <a:r>
              <a:rPr lang="tr-TR" dirty="0" smtClean="0"/>
              <a:t>TORNADO</a:t>
            </a:r>
            <a:endParaRPr lang="tr-TR" dirty="0"/>
          </a:p>
        </p:txBody>
      </p:sp>
      <p:pic>
        <p:nvPicPr>
          <p:cNvPr id="1026" name="Picture 2" descr="http://images.clipartpanda.com/tornado-clipart-tornado-clip-art-vector-tornado-9-graphic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2" y="350520"/>
            <a:ext cx="5315300" cy="51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29" y="2349763"/>
            <a:ext cx="453581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hurrıcane</a:t>
            </a:r>
            <a:endParaRPr lang="tr-TR" dirty="0"/>
          </a:p>
        </p:txBody>
      </p:sp>
      <p:pic>
        <p:nvPicPr>
          <p:cNvPr id="3074" name="Picture 2" descr="http://www.clipartpanda.com/clipart_images/hurricane-clip-art-image-7791629/download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28" y="685800"/>
            <a:ext cx="6125433" cy="434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60744" y="2554773"/>
            <a:ext cx="2696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smtClean="0">
                <a:latin typeface="SourceSansPro-Regular"/>
              </a:rPr>
              <a:t>a violent wind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8355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4510" y="656303"/>
            <a:ext cx="3605980" cy="1151965"/>
          </a:xfrm>
        </p:spPr>
        <p:txBody>
          <a:bodyPr/>
          <a:lstStyle/>
          <a:p>
            <a:r>
              <a:rPr lang="tr-TR" dirty="0" err="1" smtClean="0"/>
              <a:t>avalance</a:t>
            </a:r>
            <a:endParaRPr lang="tr-TR" dirty="0"/>
          </a:p>
        </p:txBody>
      </p:sp>
      <p:pic>
        <p:nvPicPr>
          <p:cNvPr id="4098" name="Picture 2" descr="http://thumbs.dreamstime.com/x/snow-avalanche-56454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32" y="795389"/>
            <a:ext cx="6386978" cy="42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73510" y="212091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a large amount of ice,</a:t>
            </a:r>
          </a:p>
          <a:p>
            <a:r>
              <a:rPr lang="en-US" sz="3200" dirty="0" smtClean="0"/>
              <a:t>snow, and rock falling</a:t>
            </a:r>
          </a:p>
          <a:p>
            <a:r>
              <a:rPr lang="en-US" sz="3200" dirty="0" smtClean="0"/>
              <a:t>quickly down the side</a:t>
            </a:r>
          </a:p>
          <a:p>
            <a:r>
              <a:rPr lang="en-US" sz="3200" dirty="0" smtClean="0"/>
              <a:t>of a mountain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105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4619" y="685800"/>
            <a:ext cx="9888064" cy="1151965"/>
          </a:xfrm>
        </p:spPr>
        <p:txBody>
          <a:bodyPr/>
          <a:lstStyle/>
          <a:p>
            <a:r>
              <a:rPr lang="tr-TR" dirty="0" err="1" smtClean="0"/>
              <a:t>tsunamı</a:t>
            </a:r>
            <a:endParaRPr lang="tr-TR" dirty="0"/>
          </a:p>
        </p:txBody>
      </p:sp>
      <p:pic>
        <p:nvPicPr>
          <p:cNvPr id="5122" name="Picture 2" descr="http://thumb1.shutterstock.com/display_pic_with_logo/1185467/347331248/stock-vector-tsunami-with-big-waves-over-the-house-illustration-34733124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5"/>
          <a:stretch/>
        </p:blipFill>
        <p:spPr bwMode="auto">
          <a:xfrm>
            <a:off x="4551664" y="437407"/>
            <a:ext cx="6531019" cy="51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620996" y="24595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an </a:t>
            </a:r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extremely</a:t>
            </a:r>
            <a:r>
              <a:rPr lang="tr-TR" sz="32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large</a:t>
            </a:r>
            <a:endParaRPr lang="tr-TR" sz="3200" b="0" i="0" u="none" strike="noStrike" baseline="0" dirty="0" smtClean="0">
              <a:solidFill>
                <a:srgbClr val="DA0000"/>
              </a:solidFill>
              <a:latin typeface="FrutigerXLight"/>
            </a:endParaRPr>
          </a:p>
          <a:p>
            <a:pPr algn="ctr"/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wave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779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3329" y="685800"/>
            <a:ext cx="9519354" cy="1151965"/>
          </a:xfrm>
        </p:spPr>
        <p:txBody>
          <a:bodyPr/>
          <a:lstStyle/>
          <a:p>
            <a:r>
              <a:rPr lang="tr-TR" dirty="0" err="1" smtClean="0"/>
              <a:t>flood</a:t>
            </a:r>
            <a:endParaRPr lang="tr-TR" dirty="0"/>
          </a:p>
        </p:txBody>
      </p:sp>
      <p:pic>
        <p:nvPicPr>
          <p:cNvPr id="6146" name="Picture 2" descr="http://images.clipartpanda.com/flood-clipart-cliparti1_flood-clipart_0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/>
        </p:blipFill>
        <p:spPr bwMode="auto">
          <a:xfrm>
            <a:off x="5094235" y="407175"/>
            <a:ext cx="4994533" cy="46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329381" y="22997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a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large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amount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of</a:t>
            </a:r>
          </a:p>
          <a:p>
            <a:pPr algn="ctr"/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water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5401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6347" y="65711"/>
            <a:ext cx="9696335" cy="1151965"/>
          </a:xfrm>
        </p:spPr>
        <p:txBody>
          <a:bodyPr/>
          <a:lstStyle/>
          <a:p>
            <a:r>
              <a:rPr lang="tr-TR" dirty="0" err="1" smtClean="0"/>
              <a:t>drought</a:t>
            </a:r>
            <a:endParaRPr lang="tr-TR" dirty="0"/>
          </a:p>
        </p:txBody>
      </p:sp>
      <p:pic>
        <p:nvPicPr>
          <p:cNvPr id="7170" name="Picture 2" descr="http://thumbs.dreamstime.com/z/drought-illustration-2650648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9"/>
          <a:stretch/>
        </p:blipFill>
        <p:spPr bwMode="auto">
          <a:xfrm>
            <a:off x="5175379" y="361336"/>
            <a:ext cx="5207486" cy="49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196646" y="12176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a </a:t>
            </a:r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long</a:t>
            </a:r>
            <a:r>
              <a:rPr lang="tr-TR" sz="32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period</a:t>
            </a:r>
            <a:r>
              <a:rPr lang="tr-TR" sz="32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when</a:t>
            </a:r>
            <a:endParaRPr lang="tr-TR" sz="3200" b="0" i="0" u="none" strike="noStrike" baseline="0" dirty="0" smtClean="0">
              <a:solidFill>
                <a:srgbClr val="DA0000"/>
              </a:solidFill>
              <a:latin typeface="FrutigerXLight"/>
            </a:endParaRPr>
          </a:p>
          <a:p>
            <a:pPr algn="ctr"/>
            <a:r>
              <a:rPr lang="en-US" sz="32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there is little or no</a:t>
            </a:r>
          </a:p>
          <a:p>
            <a:pPr algn="ctr"/>
            <a:r>
              <a:rPr lang="tr-TR" sz="32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rain</a:t>
            </a:r>
            <a:endParaRPr lang="tr-TR" sz="6000" dirty="0"/>
          </a:p>
        </p:txBody>
      </p:sp>
      <p:pic>
        <p:nvPicPr>
          <p:cNvPr id="7172" name="Picture 4" descr="http://previews.123rf.com/images/mipan/mipan1204/mipan120400001/13041306-Drought-3D-concept-with-faucet-and-cracked-earth-Stock-Photo-global-warming-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62" y="3041573"/>
            <a:ext cx="2780721" cy="23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2605" y="685800"/>
            <a:ext cx="9770077" cy="1151965"/>
          </a:xfrm>
        </p:spPr>
        <p:txBody>
          <a:bodyPr/>
          <a:lstStyle/>
          <a:p>
            <a:r>
              <a:rPr lang="tr-TR" dirty="0" err="1" smtClean="0"/>
              <a:t>landslıde</a:t>
            </a:r>
            <a:endParaRPr lang="tr-TR" dirty="0"/>
          </a:p>
        </p:txBody>
      </p:sp>
      <p:pic>
        <p:nvPicPr>
          <p:cNvPr id="8194" name="Picture 2" descr="http://comps.canstockphoto.com/can-stock-photo_csp97325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9" b="7692"/>
          <a:stretch/>
        </p:blipFill>
        <p:spPr bwMode="auto">
          <a:xfrm>
            <a:off x="5353663" y="304827"/>
            <a:ext cx="5394844" cy="50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-417871" y="22187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a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mass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of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rock</a:t>
            </a:r>
            <a:endParaRPr lang="tr-TR" sz="3600" b="0" i="0" u="none" strike="noStrike" baseline="0" dirty="0" smtClean="0">
              <a:solidFill>
                <a:srgbClr val="DA0000"/>
              </a:solidFill>
              <a:latin typeface="FrutigerXLight"/>
            </a:endParaRPr>
          </a:p>
          <a:p>
            <a:pPr algn="ctr"/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and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earth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moving</a:t>
            </a:r>
            <a:endParaRPr lang="tr-TR" sz="3600" b="0" i="0" u="none" strike="noStrike" baseline="0" dirty="0" smtClean="0">
              <a:solidFill>
                <a:srgbClr val="DA0000"/>
              </a:solidFill>
              <a:latin typeface="FrutigerXLight"/>
            </a:endParaRPr>
          </a:p>
          <a:p>
            <a:pPr algn="ctr"/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suddenly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and</a:t>
            </a:r>
            <a:r>
              <a:rPr lang="tr-TR" sz="3600" b="0" i="0" u="none" strike="noStrike" baseline="0" dirty="0" smtClean="0">
                <a:solidFill>
                  <a:srgbClr val="DA0000"/>
                </a:solidFill>
                <a:latin typeface="FrutigerXLight"/>
              </a:rPr>
              <a:t> </a:t>
            </a:r>
            <a:r>
              <a:rPr lang="tr-TR" sz="3600" b="0" i="0" u="none" strike="noStrike" baseline="0" dirty="0" err="1" smtClean="0">
                <a:solidFill>
                  <a:srgbClr val="DA0000"/>
                </a:solidFill>
                <a:latin typeface="FrutigerXLight"/>
              </a:rPr>
              <a:t>quickly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5170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Özel 3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002060"/>
      </a:accent1>
      <a:accent2>
        <a:srgbClr val="002060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98</TotalTime>
  <Words>272</Words>
  <Application>Microsoft Office PowerPoint</Application>
  <PresentationFormat>Geniş ekran</PresentationFormat>
  <Paragraphs>48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Baskerville Old Face</vt:lpstr>
      <vt:lpstr>FrutigerXLight</vt:lpstr>
      <vt:lpstr>Impact</vt:lpstr>
      <vt:lpstr>SourceSansPro-Regular</vt:lpstr>
      <vt:lpstr>Ana Olay</vt:lpstr>
      <vt:lpstr>NATURAL FORCES</vt:lpstr>
      <vt:lpstr>EARTHQUAKE</vt:lpstr>
      <vt:lpstr>TORNADO</vt:lpstr>
      <vt:lpstr>hurrıcane</vt:lpstr>
      <vt:lpstr>avalance</vt:lpstr>
      <vt:lpstr>tsunamı</vt:lpstr>
      <vt:lpstr>flood</vt:lpstr>
      <vt:lpstr>drought</vt:lpstr>
      <vt:lpstr>landslıde</vt:lpstr>
      <vt:lpstr>Earthquake ın sumatra, ındonesıa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FORCES</dc:title>
  <dc:creator>Fatma</dc:creator>
  <cp:lastModifiedBy>Fatma</cp:lastModifiedBy>
  <cp:revision>12</cp:revision>
  <dcterms:created xsi:type="dcterms:W3CDTF">2016-05-14T20:13:27Z</dcterms:created>
  <dcterms:modified xsi:type="dcterms:W3CDTF">2016-05-15T10:40:02Z</dcterms:modified>
</cp:coreProperties>
</file>