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56" r:id="rId3"/>
    <p:sldId id="257" r:id="rId4"/>
    <p:sldId id="258" r:id="rId5"/>
    <p:sldId id="259" r:id="rId6"/>
    <p:sldId id="260" r:id="rId7"/>
    <p:sldId id="268" r:id="rId8"/>
    <p:sldId id="261" r:id="rId9"/>
    <p:sldId id="262" r:id="rId10"/>
    <p:sldId id="269" r:id="rId11"/>
    <p:sldId id="263" r:id="rId12"/>
    <p:sldId id="266" r:id="rId13"/>
    <p:sldId id="264" r:id="rId14"/>
    <p:sldId id="265" r:id="rId15"/>
    <p:sldId id="267"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154" autoAdjust="0"/>
  </p:normalViewPr>
  <p:slideViewPr>
    <p:cSldViewPr>
      <p:cViewPr varScale="1">
        <p:scale>
          <a:sx n="107" d="100"/>
          <a:sy n="107" d="100"/>
        </p:scale>
        <p:origin x="11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C3D9C-C850-4450-9F69-1B39F7B3A050}" type="datetimeFigureOut">
              <a:rPr lang="tr-TR" smtClean="0"/>
              <a:pPr/>
              <a:t>9.06.2018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EE3465-E18F-4877-95DB-238791EA103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www.egitimhane.com</a:t>
            </a:r>
            <a:endParaRPr lang="tr-TR" dirty="0"/>
          </a:p>
        </p:txBody>
      </p:sp>
      <p:sp>
        <p:nvSpPr>
          <p:cNvPr id="4" name="Slayt Numarası Yer Tutucusu 3"/>
          <p:cNvSpPr>
            <a:spLocks noGrp="1"/>
          </p:cNvSpPr>
          <p:nvPr>
            <p:ph type="sldNum" sz="quarter" idx="10"/>
          </p:nvPr>
        </p:nvSpPr>
        <p:spPr/>
        <p:txBody>
          <a:bodyPr/>
          <a:lstStyle/>
          <a:p>
            <a:fld id="{B5EE3465-E18F-4877-95DB-238791EA103E}" type="slidenum">
              <a:rPr lang="tr-TR" smtClean="0"/>
              <a:pPr/>
              <a:t>1</a:t>
            </a:fld>
            <a:endParaRPr lang="tr-TR"/>
          </a:p>
        </p:txBody>
      </p:sp>
    </p:spTree>
    <p:extLst>
      <p:ext uri="{BB962C8B-B14F-4D97-AF65-F5344CB8AC3E}">
        <p14:creationId xmlns:p14="http://schemas.microsoft.com/office/powerpoint/2010/main" val="3983854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www.egitimhane.com</a:t>
            </a:r>
            <a:endParaRPr lang="tr-TR" dirty="0"/>
          </a:p>
        </p:txBody>
      </p:sp>
      <p:sp>
        <p:nvSpPr>
          <p:cNvPr id="4" name="Slayt Numarası Yer Tutucusu 3"/>
          <p:cNvSpPr>
            <a:spLocks noGrp="1"/>
          </p:cNvSpPr>
          <p:nvPr>
            <p:ph type="sldNum" sz="quarter" idx="10"/>
          </p:nvPr>
        </p:nvSpPr>
        <p:spPr/>
        <p:txBody>
          <a:bodyPr/>
          <a:lstStyle/>
          <a:p>
            <a:fld id="{B5EE3465-E18F-4877-95DB-238791EA103E}" type="slidenum">
              <a:rPr lang="tr-TR" smtClean="0"/>
              <a:pPr/>
              <a:t>6</a:t>
            </a:fld>
            <a:endParaRPr lang="tr-TR"/>
          </a:p>
        </p:txBody>
      </p:sp>
    </p:spTree>
    <p:extLst>
      <p:ext uri="{BB962C8B-B14F-4D97-AF65-F5344CB8AC3E}">
        <p14:creationId xmlns:p14="http://schemas.microsoft.com/office/powerpoint/2010/main" val="2106692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www.egitimhane.com</a:t>
            </a:r>
            <a:endParaRPr lang="tr-TR" dirty="0"/>
          </a:p>
        </p:txBody>
      </p:sp>
      <p:sp>
        <p:nvSpPr>
          <p:cNvPr id="4" name="Slayt Numarası Yer Tutucusu 3"/>
          <p:cNvSpPr>
            <a:spLocks noGrp="1"/>
          </p:cNvSpPr>
          <p:nvPr>
            <p:ph type="sldNum" sz="quarter" idx="10"/>
          </p:nvPr>
        </p:nvSpPr>
        <p:spPr/>
        <p:txBody>
          <a:bodyPr/>
          <a:lstStyle/>
          <a:p>
            <a:fld id="{B5EE3465-E18F-4877-95DB-238791EA103E}" type="slidenum">
              <a:rPr lang="tr-TR" smtClean="0"/>
              <a:pPr/>
              <a:t>11</a:t>
            </a:fld>
            <a:endParaRPr lang="tr-TR"/>
          </a:p>
        </p:txBody>
      </p:sp>
    </p:spTree>
    <p:extLst>
      <p:ext uri="{BB962C8B-B14F-4D97-AF65-F5344CB8AC3E}">
        <p14:creationId xmlns:p14="http://schemas.microsoft.com/office/powerpoint/2010/main" val="2064730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1" u="sng" kern="1200" dirty="0" smtClean="0">
                <a:solidFill>
                  <a:schemeClr val="tx1"/>
                </a:solidFill>
                <a:effectLst/>
                <a:latin typeface="+mn-lt"/>
                <a:ea typeface="+mn-ea"/>
                <a:cs typeface="+mn-cs"/>
                <a:hlinkClick r:id="rId3"/>
              </a:rPr>
              <a:t>www.egitimhane.com</a:t>
            </a:r>
            <a:endParaRPr lang="tr-TR" dirty="0"/>
          </a:p>
        </p:txBody>
      </p:sp>
      <p:sp>
        <p:nvSpPr>
          <p:cNvPr id="4" name="3 Slayt Numarası Yer Tutucusu"/>
          <p:cNvSpPr>
            <a:spLocks noGrp="1"/>
          </p:cNvSpPr>
          <p:nvPr>
            <p:ph type="sldNum" sz="quarter" idx="10"/>
          </p:nvPr>
        </p:nvSpPr>
        <p:spPr/>
        <p:txBody>
          <a:bodyPr/>
          <a:lstStyle/>
          <a:p>
            <a:fld id="{B5EE3465-E18F-4877-95DB-238791EA103E}" type="slidenum">
              <a:rPr lang="tr-TR" smtClean="0"/>
              <a:pPr/>
              <a:t>15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E235AE6-127F-45F3-914E-36D706A3C3D7}" type="datetimeFigureOut">
              <a:rPr lang="tr-TR" smtClean="0"/>
              <a:pPr/>
              <a:t>9.06.2018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747FDC-E223-43D1-973A-ABE4C5A4A2D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E235AE6-127F-45F3-914E-36D706A3C3D7}" type="datetimeFigureOut">
              <a:rPr lang="tr-TR" smtClean="0"/>
              <a:pPr/>
              <a:t>9.06.2018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747FDC-E223-43D1-973A-ABE4C5A4A2D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E235AE6-127F-45F3-914E-36D706A3C3D7}" type="datetimeFigureOut">
              <a:rPr lang="tr-TR" smtClean="0"/>
              <a:pPr/>
              <a:t>9.06.2018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747FDC-E223-43D1-973A-ABE4C5A4A2D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E235AE6-127F-45F3-914E-36D706A3C3D7}" type="datetimeFigureOut">
              <a:rPr lang="tr-TR" smtClean="0"/>
              <a:pPr/>
              <a:t>9.06.2018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747FDC-E223-43D1-973A-ABE4C5A4A2D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E235AE6-127F-45F3-914E-36D706A3C3D7}" type="datetimeFigureOut">
              <a:rPr lang="tr-TR" smtClean="0"/>
              <a:pPr/>
              <a:t>9.06.2018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747FDC-E223-43D1-973A-ABE4C5A4A2D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E235AE6-127F-45F3-914E-36D706A3C3D7}" type="datetimeFigureOut">
              <a:rPr lang="tr-TR" smtClean="0"/>
              <a:pPr/>
              <a:t>9.06.2018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5747FDC-E223-43D1-973A-ABE4C5A4A2D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E235AE6-127F-45F3-914E-36D706A3C3D7}" type="datetimeFigureOut">
              <a:rPr lang="tr-TR" smtClean="0"/>
              <a:pPr/>
              <a:t>9.06.2018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5747FDC-E223-43D1-973A-ABE4C5A4A2D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E235AE6-127F-45F3-914E-36D706A3C3D7}" type="datetimeFigureOut">
              <a:rPr lang="tr-TR" smtClean="0"/>
              <a:pPr/>
              <a:t>9.06.2018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5747FDC-E223-43D1-973A-ABE4C5A4A2D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E235AE6-127F-45F3-914E-36D706A3C3D7}" type="datetimeFigureOut">
              <a:rPr lang="tr-TR" smtClean="0"/>
              <a:pPr/>
              <a:t>9.06.2018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5747FDC-E223-43D1-973A-ABE4C5A4A2D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E235AE6-127F-45F3-914E-36D706A3C3D7}" type="datetimeFigureOut">
              <a:rPr lang="tr-TR" smtClean="0"/>
              <a:pPr/>
              <a:t>9.06.2018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5747FDC-E223-43D1-973A-ABE4C5A4A2D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E235AE6-127F-45F3-914E-36D706A3C3D7}" type="datetimeFigureOut">
              <a:rPr lang="tr-TR" smtClean="0"/>
              <a:pPr/>
              <a:t>9.06.2018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5747FDC-E223-43D1-973A-ABE4C5A4A2D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35AE6-127F-45F3-914E-36D706A3C3D7}" type="datetimeFigureOut">
              <a:rPr lang="tr-TR" smtClean="0"/>
              <a:pPr/>
              <a:t>9.06.2018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47FDC-E223-43D1-973A-ABE4C5A4A2D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egitimhane.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İlgili resim"/>
          <p:cNvPicPr>
            <a:picLocks noChangeAspect="1" noChangeArrowheads="1"/>
          </p:cNvPicPr>
          <p:nvPr/>
        </p:nvPicPr>
        <p:blipFill>
          <a:blip r:embed="rId3" cstate="print"/>
          <a:srcRect/>
          <a:stretch>
            <a:fillRect/>
          </a:stretch>
        </p:blipFill>
        <p:spPr bwMode="auto">
          <a:xfrm>
            <a:off x="179512" y="260648"/>
            <a:ext cx="8712968" cy="6264696"/>
          </a:xfrm>
          <a:prstGeom prst="rect">
            <a:avLst/>
          </a:prstGeom>
        </p:spPr>
        <p:style>
          <a:lnRef idx="2">
            <a:schemeClr val="dk1"/>
          </a:lnRef>
          <a:fillRef idx="1">
            <a:schemeClr val="lt1"/>
          </a:fillRef>
          <a:effectRef idx="0">
            <a:schemeClr val="dk1"/>
          </a:effectRef>
          <a:fontRef idx="minor">
            <a:schemeClr val="dk1"/>
          </a:fontRef>
        </p:style>
      </p:pic>
      <p:sp>
        <p:nvSpPr>
          <p:cNvPr id="4" name="3 Kalp"/>
          <p:cNvSpPr/>
          <p:nvPr/>
        </p:nvSpPr>
        <p:spPr>
          <a:xfrm>
            <a:off x="3491880" y="5489848"/>
            <a:ext cx="2016224" cy="1368152"/>
          </a:xfrm>
          <a:prstGeom prst="hear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a:p>
        </p:txBody>
      </p:sp>
      <p:sp>
        <p:nvSpPr>
          <p:cNvPr id="2" name="Dikdörtgen 1"/>
          <p:cNvSpPr/>
          <p:nvPr/>
        </p:nvSpPr>
        <p:spPr>
          <a:xfrm>
            <a:off x="3347864" y="5013176"/>
            <a:ext cx="2459328" cy="369332"/>
          </a:xfrm>
          <a:prstGeom prst="rect">
            <a:avLst/>
          </a:prstGeom>
        </p:spPr>
        <p:txBody>
          <a:bodyPr wrap="none">
            <a:spAutoFit/>
          </a:bodyPr>
          <a:lstStyle/>
          <a:p>
            <a:r>
              <a:rPr lang="tr-TR" b="1" u="sng" dirty="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4"/>
              </a:rPr>
              <a:t>www.egitimhane.com</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tavşan ile kaplumbağa masalı resimli ile ilgili görsel sonucu"/>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332656"/>
            <a:ext cx="8424936" cy="3970318"/>
          </a:xfrm>
          <a:prstGeom prst="rect">
            <a:avLst/>
          </a:prstGeom>
        </p:spPr>
        <p:txBody>
          <a:bodyPr wrap="square">
            <a:spAutoFit/>
          </a:bodyPr>
          <a:lstStyle/>
          <a:p>
            <a:r>
              <a:rPr lang="tr-TR" sz="3600" dirty="0"/>
              <a:t>Bir süre sonra tavşan, uyanmış “Artık yarışı bitireyim, kaplumbağa kardeş hala peşimden geliyor herhalde” diyerek geriye bakmış. Gelen kimsecikler yokmuş. Tavşan, “Kaplumbağa kardeş yarıştan vazgeçti herhalde” diyerek yarışın biteceği yere doğru koşmaya başlamış.</a:t>
            </a:r>
          </a:p>
        </p:txBody>
      </p:sp>
      <p:pic>
        <p:nvPicPr>
          <p:cNvPr id="4" name="Picture 8" descr="kaplumbağa resmi ile ilgili görsel sonucu"/>
          <p:cNvPicPr>
            <a:picLocks noChangeAspect="1" noChangeArrowheads="1"/>
          </p:cNvPicPr>
          <p:nvPr/>
        </p:nvPicPr>
        <p:blipFill>
          <a:blip r:embed="rId3" cstate="print"/>
          <a:srcRect/>
          <a:stretch>
            <a:fillRect/>
          </a:stretch>
        </p:blipFill>
        <p:spPr bwMode="auto">
          <a:xfrm>
            <a:off x="5652120" y="4424328"/>
            <a:ext cx="1872208" cy="1761413"/>
          </a:xfrm>
          <a:prstGeom prst="rect">
            <a:avLst/>
          </a:prstGeom>
          <a:noFill/>
        </p:spPr>
      </p:pic>
      <p:pic>
        <p:nvPicPr>
          <p:cNvPr id="5" name="Picture 2" descr="tavşan resmi ÇOCUKÇA ile ilgili görsel sonucu"/>
          <p:cNvPicPr>
            <a:picLocks noChangeAspect="1" noChangeArrowheads="1"/>
          </p:cNvPicPr>
          <p:nvPr/>
        </p:nvPicPr>
        <p:blipFill>
          <a:blip r:embed="rId4" cstate="print"/>
          <a:srcRect/>
          <a:stretch>
            <a:fillRect/>
          </a:stretch>
        </p:blipFill>
        <p:spPr bwMode="auto">
          <a:xfrm>
            <a:off x="1403648" y="4320820"/>
            <a:ext cx="1440160" cy="20716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masaloku.com/wp-content/uploads/2014/10/tavsan-ile-kaplumbaga.jpg"/>
          <p:cNvPicPr>
            <a:picLocks noChangeAspect="1" noChangeArrowheads="1"/>
          </p:cNvPicPr>
          <p:nvPr/>
        </p:nvPicPr>
        <p:blipFill>
          <a:blip r:embed="rId2" cstate="print"/>
          <a:srcRect/>
          <a:stretch>
            <a:fillRect/>
          </a:stretch>
        </p:blipFill>
        <p:spPr bwMode="auto">
          <a:xfrm>
            <a:off x="0" y="0"/>
            <a:ext cx="8964488" cy="666936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260648"/>
            <a:ext cx="8820472" cy="3970318"/>
          </a:xfrm>
          <a:prstGeom prst="rect">
            <a:avLst/>
          </a:prstGeom>
        </p:spPr>
        <p:txBody>
          <a:bodyPr wrap="square">
            <a:spAutoFit/>
          </a:bodyPr>
          <a:lstStyle/>
          <a:p>
            <a:r>
              <a:rPr lang="tr-TR" sz="3600" dirty="0"/>
              <a:t>Tavşan birde ne görsün, kaplumbağa kendisini geçmiş. Hatta yarışı bitirmek üzere. Son bir gayretle hızla koşarak kaplumbağayı geçmeye çalışmış. Fakat kaplumbağa yarışı bitirmiş bile. Yarışı kazanan kaplumbağa tavşanın yanına gelmiş. Yarışı kaybeden tavşan üzgün üzgün duruyormuş. Kaplumbağa, tavşana demiş ki;</a:t>
            </a:r>
          </a:p>
        </p:txBody>
      </p:sp>
      <p:pic>
        <p:nvPicPr>
          <p:cNvPr id="4" name="Picture 2" descr="tavşan resmi ÇOCUKÇA ile ilgili görsel sonucu"/>
          <p:cNvPicPr>
            <a:picLocks noChangeAspect="1" noChangeArrowheads="1"/>
          </p:cNvPicPr>
          <p:nvPr/>
        </p:nvPicPr>
        <p:blipFill>
          <a:blip r:embed="rId2" cstate="print"/>
          <a:srcRect/>
          <a:stretch>
            <a:fillRect/>
          </a:stretch>
        </p:blipFill>
        <p:spPr bwMode="auto">
          <a:xfrm>
            <a:off x="5436096" y="4149080"/>
            <a:ext cx="1728192" cy="2486010"/>
          </a:xfrm>
          <a:prstGeom prst="rect">
            <a:avLst/>
          </a:prstGeom>
          <a:noFill/>
        </p:spPr>
      </p:pic>
      <p:pic>
        <p:nvPicPr>
          <p:cNvPr id="5" name="Picture 8" descr="kaplumbağa resmi ile ilgili görsel sonucu"/>
          <p:cNvPicPr>
            <a:picLocks noChangeAspect="1" noChangeArrowheads="1"/>
          </p:cNvPicPr>
          <p:nvPr/>
        </p:nvPicPr>
        <p:blipFill>
          <a:blip r:embed="rId3" cstate="print"/>
          <a:srcRect/>
          <a:stretch>
            <a:fillRect/>
          </a:stretch>
        </p:blipFill>
        <p:spPr bwMode="auto">
          <a:xfrm>
            <a:off x="1115616" y="4365104"/>
            <a:ext cx="2160240" cy="20324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260648"/>
            <a:ext cx="8820472" cy="3970318"/>
          </a:xfrm>
          <a:prstGeom prst="rect">
            <a:avLst/>
          </a:prstGeom>
        </p:spPr>
        <p:txBody>
          <a:bodyPr wrap="square">
            <a:spAutoFit/>
          </a:bodyPr>
          <a:lstStyle/>
          <a:p>
            <a:r>
              <a:rPr lang="tr-TR" sz="3600" dirty="0"/>
              <a:t>– Tavşan kardeş, önemli olan yaptığın her işte kararlı olmaktır. Gereksiz övünmek sadece zayıflıktır. Bundan sonra sende “En hızlı benim” diyerek övünme! Diyerek yuvasına doğru yavaş yavaş yürümeye başlamış.</a:t>
            </a:r>
            <a:r>
              <a:rPr lang="tr-TR" sz="3600" dirty="0" smtClean="0"/>
              <a:t/>
            </a:r>
            <a:br>
              <a:rPr lang="tr-TR" sz="3600" dirty="0" smtClean="0"/>
            </a:br>
            <a:r>
              <a:rPr lang="tr-TR" sz="3600" dirty="0"/>
              <a:t>Tavşan yaptığı hatayı anlamış. O günden sonra hiç kimseye yarışmaktan söz etmemiş.</a:t>
            </a:r>
          </a:p>
        </p:txBody>
      </p:sp>
      <p:pic>
        <p:nvPicPr>
          <p:cNvPr id="5" name="Picture 2" descr="tavşan resmi ÇOCUKÇA ile ilgili görsel sonucu"/>
          <p:cNvPicPr>
            <a:picLocks noChangeAspect="1" noChangeArrowheads="1"/>
          </p:cNvPicPr>
          <p:nvPr/>
        </p:nvPicPr>
        <p:blipFill>
          <a:blip r:embed="rId2" cstate="print"/>
          <a:srcRect/>
          <a:stretch>
            <a:fillRect/>
          </a:stretch>
        </p:blipFill>
        <p:spPr bwMode="auto">
          <a:xfrm>
            <a:off x="1331640" y="4293096"/>
            <a:ext cx="1440160" cy="2071675"/>
          </a:xfrm>
          <a:prstGeom prst="rect">
            <a:avLst/>
          </a:prstGeom>
          <a:noFill/>
        </p:spPr>
      </p:pic>
      <p:pic>
        <p:nvPicPr>
          <p:cNvPr id="6" name="Picture 8" descr="kaplumbağa resmi ile ilgili görsel sonucu"/>
          <p:cNvPicPr>
            <a:picLocks noChangeAspect="1" noChangeArrowheads="1"/>
          </p:cNvPicPr>
          <p:nvPr/>
        </p:nvPicPr>
        <p:blipFill>
          <a:blip r:embed="rId3" cstate="print"/>
          <a:srcRect/>
          <a:stretch>
            <a:fillRect/>
          </a:stretch>
        </p:blipFill>
        <p:spPr bwMode="auto">
          <a:xfrm>
            <a:off x="5292080" y="4725144"/>
            <a:ext cx="1944216" cy="182916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332656"/>
            <a:ext cx="7772400" cy="1584175"/>
          </a:xfrm>
        </p:spPr>
        <p:txBody>
          <a:bodyPr>
            <a:normAutofit/>
          </a:bodyPr>
          <a:lstStyle/>
          <a:p>
            <a:r>
              <a:rPr lang="tr-TR" sz="5400" dirty="0" smtClean="0">
                <a:solidFill>
                  <a:srgbClr val="C00000"/>
                </a:solidFill>
              </a:rPr>
              <a:t>VE   SON…</a:t>
            </a:r>
            <a:endParaRPr lang="tr-TR" sz="5400" dirty="0">
              <a:solidFill>
                <a:srgbClr val="C00000"/>
              </a:solidFill>
            </a:endParaRPr>
          </a:p>
        </p:txBody>
      </p:sp>
      <p:sp>
        <p:nvSpPr>
          <p:cNvPr id="3" name="2 Alt Başlık"/>
          <p:cNvSpPr>
            <a:spLocks noGrp="1"/>
          </p:cNvSpPr>
          <p:nvPr>
            <p:ph type="subTitle" idx="1"/>
          </p:nvPr>
        </p:nvSpPr>
        <p:spPr>
          <a:xfrm>
            <a:off x="251520" y="2276872"/>
            <a:ext cx="8424936" cy="4032448"/>
          </a:xfrm>
        </p:spPr>
        <p:txBody>
          <a:bodyPr>
            <a:normAutofit/>
          </a:bodyPr>
          <a:lstStyle/>
          <a:p>
            <a:r>
              <a:rPr lang="tr-TR" sz="4000" dirty="0" smtClean="0">
                <a:solidFill>
                  <a:srgbClr val="FF0000"/>
                </a:solidFill>
              </a:rPr>
              <a:t>HAZIRLAYAN: </a:t>
            </a:r>
            <a:r>
              <a:rPr lang="tr-TR" sz="4000" dirty="0" smtClean="0">
                <a:solidFill>
                  <a:srgbClr val="7030A0"/>
                </a:solidFill>
              </a:rPr>
              <a:t>Aslı Beyza İLTER</a:t>
            </a:r>
          </a:p>
          <a:p>
            <a:r>
              <a:rPr lang="tr-TR" sz="4400" dirty="0" smtClean="0">
                <a:solidFill>
                  <a:srgbClr val="00B0F0"/>
                </a:solidFill>
              </a:rPr>
              <a:t>4-C</a:t>
            </a:r>
          </a:p>
        </p:txBody>
      </p:sp>
      <p:pic>
        <p:nvPicPr>
          <p:cNvPr id="26626" name="Picture 2" descr="tavşan resmi ÇOCUKÇA ile ilgili görsel sonucu"/>
          <p:cNvPicPr>
            <a:picLocks noChangeAspect="1" noChangeArrowheads="1"/>
          </p:cNvPicPr>
          <p:nvPr/>
        </p:nvPicPr>
        <p:blipFill>
          <a:blip r:embed="rId3" cstate="print"/>
          <a:srcRect/>
          <a:stretch>
            <a:fillRect/>
          </a:stretch>
        </p:blipFill>
        <p:spPr bwMode="auto">
          <a:xfrm>
            <a:off x="1403648" y="3284984"/>
            <a:ext cx="2160240" cy="3107512"/>
          </a:xfrm>
          <a:prstGeom prst="rect">
            <a:avLst/>
          </a:prstGeom>
          <a:noFill/>
        </p:spPr>
      </p:pic>
      <p:pic>
        <p:nvPicPr>
          <p:cNvPr id="26632" name="Picture 8" descr="kaplumbağa resmi ile ilgili görsel sonucu"/>
          <p:cNvPicPr>
            <a:picLocks noChangeAspect="1" noChangeArrowheads="1"/>
          </p:cNvPicPr>
          <p:nvPr/>
        </p:nvPicPr>
        <p:blipFill>
          <a:blip r:embed="rId4" cstate="print"/>
          <a:srcRect/>
          <a:stretch>
            <a:fillRect/>
          </a:stretch>
        </p:blipFill>
        <p:spPr bwMode="auto">
          <a:xfrm>
            <a:off x="5652120" y="3950102"/>
            <a:ext cx="2376264" cy="2235640"/>
          </a:xfrm>
          <a:prstGeom prst="rect">
            <a:avLst/>
          </a:prstGeom>
          <a:noFill/>
        </p:spPr>
      </p:pic>
      <p:sp>
        <p:nvSpPr>
          <p:cNvPr id="7" name="6 Gülen Yüz"/>
          <p:cNvSpPr/>
          <p:nvPr/>
        </p:nvSpPr>
        <p:spPr>
          <a:xfrm>
            <a:off x="395536" y="188640"/>
            <a:ext cx="1907704" cy="2088232"/>
          </a:xfrm>
          <a:prstGeom prst="smileyFac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p>
        </p:txBody>
      </p:sp>
      <p:sp>
        <p:nvSpPr>
          <p:cNvPr id="9" name="8 Gülen Yüz"/>
          <p:cNvSpPr/>
          <p:nvPr/>
        </p:nvSpPr>
        <p:spPr>
          <a:xfrm>
            <a:off x="6660232" y="188640"/>
            <a:ext cx="1907704" cy="2088232"/>
          </a:xfrm>
          <a:prstGeom prst="smileyFac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Dikdörtgen"/>
          <p:cNvSpPr/>
          <p:nvPr/>
        </p:nvSpPr>
        <p:spPr>
          <a:xfrm>
            <a:off x="323528" y="404664"/>
            <a:ext cx="8424936" cy="2862322"/>
          </a:xfrm>
          <a:prstGeom prst="rect">
            <a:avLst/>
          </a:prstGeom>
        </p:spPr>
        <p:txBody>
          <a:bodyPr wrap="square">
            <a:spAutoFit/>
          </a:bodyPr>
          <a:lstStyle/>
          <a:p>
            <a:r>
              <a:rPr lang="tr-TR" sz="3600" dirty="0"/>
              <a:t>Ormanda tavşan hoplaya zıplaya geziniyormuş.Bu tavşancık gördüğü bütün komşularına ne kadar hızlı olduğundan bahseder, kimsenin onu geçemeyeceğini söylermiş.</a:t>
            </a:r>
          </a:p>
        </p:txBody>
      </p:sp>
      <p:pic>
        <p:nvPicPr>
          <p:cNvPr id="10" name="Picture 8" descr="kaplumbağa resmi ile ilgili görsel sonucu"/>
          <p:cNvPicPr>
            <a:picLocks noChangeAspect="1" noChangeArrowheads="1"/>
          </p:cNvPicPr>
          <p:nvPr/>
        </p:nvPicPr>
        <p:blipFill>
          <a:blip r:embed="rId2" cstate="print"/>
          <a:srcRect/>
          <a:stretch>
            <a:fillRect/>
          </a:stretch>
        </p:blipFill>
        <p:spPr bwMode="auto">
          <a:xfrm>
            <a:off x="4211960" y="4005064"/>
            <a:ext cx="2376264" cy="2235640"/>
          </a:xfrm>
          <a:prstGeom prst="rect">
            <a:avLst/>
          </a:prstGeom>
          <a:noFill/>
        </p:spPr>
      </p:pic>
      <p:pic>
        <p:nvPicPr>
          <p:cNvPr id="11" name="Picture 2" descr="tavşan resmi ÇOCUKÇA ile ilgili görsel sonucu"/>
          <p:cNvPicPr>
            <a:picLocks noChangeAspect="1" noChangeArrowheads="1"/>
          </p:cNvPicPr>
          <p:nvPr/>
        </p:nvPicPr>
        <p:blipFill>
          <a:blip r:embed="rId3" cstate="print"/>
          <a:srcRect/>
          <a:stretch>
            <a:fillRect/>
          </a:stretch>
        </p:blipFill>
        <p:spPr bwMode="auto">
          <a:xfrm>
            <a:off x="611560" y="3284984"/>
            <a:ext cx="2160240" cy="310751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9"/>
            <a:ext cx="8229600" cy="3024335"/>
          </a:xfrm>
        </p:spPr>
        <p:txBody>
          <a:bodyPr>
            <a:noAutofit/>
          </a:bodyPr>
          <a:lstStyle/>
          <a:p>
            <a:pPr>
              <a:buNone/>
            </a:pPr>
            <a:r>
              <a:rPr lang="tr-TR" sz="3600" dirty="0" smtClean="0"/>
              <a:t>   Tavşan</a:t>
            </a:r>
            <a:r>
              <a:rPr lang="tr-TR" sz="3600" dirty="0"/>
              <a:t>, gerçekten de güçlü ayaklarıyla hızlı koşarmış. Komşuları ise tavşanın bu şekilde böbürlenmesinden hoşlanmazlarmış. Ama hiçbirisi de onunla yarışmaya yanaşmazmış</a:t>
            </a:r>
          </a:p>
        </p:txBody>
      </p:sp>
      <p:sp>
        <p:nvSpPr>
          <p:cNvPr id="4" name="3 Dikdörtgen"/>
          <p:cNvSpPr/>
          <p:nvPr/>
        </p:nvSpPr>
        <p:spPr>
          <a:xfrm>
            <a:off x="827584" y="3140968"/>
            <a:ext cx="7776864" cy="3416320"/>
          </a:xfrm>
          <a:prstGeom prst="rect">
            <a:avLst/>
          </a:prstGeom>
        </p:spPr>
        <p:txBody>
          <a:bodyPr wrap="square">
            <a:spAutoFit/>
          </a:bodyPr>
          <a:lstStyle/>
          <a:p>
            <a:r>
              <a:rPr lang="tr-TR" sz="3600" dirty="0"/>
              <a:t>Tavşanın </a:t>
            </a:r>
            <a:r>
              <a:rPr lang="tr-TR" sz="3600" dirty="0" smtClean="0"/>
              <a:t>her yerde </a:t>
            </a:r>
            <a:r>
              <a:rPr lang="tr-TR" sz="3600" dirty="0"/>
              <a:t>“Ben çok hızlıyım, beni kimse geçemez” diye dolaşması, kaplumbağanın kulağına gitmiş. Kaplumbağa, oldukça yavaş yürür, tavşanın bir dakikada aldığı yolu bir günde alırmış.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188640"/>
            <a:ext cx="8604448" cy="5509200"/>
          </a:xfrm>
          <a:prstGeom prst="rect">
            <a:avLst/>
          </a:prstGeom>
        </p:spPr>
        <p:txBody>
          <a:bodyPr wrap="square">
            <a:spAutoFit/>
          </a:bodyPr>
          <a:lstStyle/>
          <a:p>
            <a:pPr fontAlgn="base"/>
            <a:r>
              <a:rPr lang="tr-TR" sz="3200" dirty="0"/>
              <a:t>Kaplumbağa tavşanla karşılaşmayı çok istiyormuş. Tesadüf bu ya bir gün kaplumbağa ile tavşan ormanda karşılaşmışlar. Kaplumbağa tavşanı görür görmez;</a:t>
            </a:r>
          </a:p>
          <a:p>
            <a:pPr fontAlgn="base"/>
            <a:r>
              <a:rPr lang="tr-TR" sz="3200" dirty="0"/>
              <a:t>– İyi günler tavşan kardeş, Ben de seni arıyordum, diye seslenmiş. Tavşan merakla sormuş;</a:t>
            </a:r>
          </a:p>
          <a:p>
            <a:pPr fontAlgn="base"/>
            <a:r>
              <a:rPr lang="tr-TR" sz="3200" dirty="0"/>
              <a:t>– Beni neden arıyorsun, kaplumbağa kardeş?</a:t>
            </a:r>
          </a:p>
          <a:p>
            <a:pPr fontAlgn="base"/>
            <a:r>
              <a:rPr lang="tr-TR" sz="3200" dirty="0"/>
              <a:t>Kaplumbağa:</a:t>
            </a:r>
          </a:p>
          <a:p>
            <a:pPr fontAlgn="base"/>
            <a:r>
              <a:rPr lang="tr-TR" sz="3200" dirty="0"/>
              <a:t>– Seninle yarış yapmak istiyorum, hadi yarışalım da hangimiz daha hızlıyız anlayalım. Tavşan, kaplumbağanın sözlerine gülmüş:</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saloku.com/wp-content/uploads/2014/10/tavsan_ile_kaplumbaga.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188640"/>
            <a:ext cx="8892480" cy="5693866"/>
          </a:xfrm>
          <a:prstGeom prst="rect">
            <a:avLst/>
          </a:prstGeom>
        </p:spPr>
        <p:txBody>
          <a:bodyPr wrap="square">
            <a:spAutoFit/>
          </a:bodyPr>
          <a:lstStyle/>
          <a:p>
            <a:pPr fontAlgn="base"/>
            <a:r>
              <a:rPr lang="tr-TR" sz="2800" dirty="0"/>
              <a:t>– Aman kaplumbağa kardeş. Benimle dalga geçiyorsun galiba. Senin benimle yarışabilmen imkansız, sen daha bir adım atmadan ben yarışı bitiririm. İstersen kendini boş yere yorma, demiş alaylı alaylı.</a:t>
            </a:r>
          </a:p>
          <a:p>
            <a:pPr fontAlgn="base"/>
            <a:r>
              <a:rPr lang="tr-TR" sz="2800" dirty="0"/>
              <a:t>Kaplumbağa:</a:t>
            </a:r>
          </a:p>
          <a:p>
            <a:pPr fontAlgn="base"/>
            <a:r>
              <a:rPr lang="tr-TR" sz="2800" dirty="0"/>
              <a:t>– Bu yarışta seni geçeceğim. İstersen hemen başlayalım, demiş kararlı kararlı.</a:t>
            </a:r>
            <a:br>
              <a:rPr lang="tr-TR" sz="2800" dirty="0"/>
            </a:br>
            <a:r>
              <a:rPr lang="tr-TR" sz="2800" dirty="0"/>
              <a:t>Bütün orman hayvanları toplanmışlar. Yarışın sonucunu merakla beklemeye başlamışlar. Herkes birbirine; “Kaplumbağa kardeş çok yavaş. Tavşanı bu hızıyla nasıl geçebilir ki?” diye soruyormuş. Tavşan ve kaplumbağa son hazırlıklarını yaparak yarışacakları yere gelmişler. Derken yarış başlamış. Tavşan bir anda ok gibi fırlamış.</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lgili resim"/>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332656"/>
            <a:ext cx="8280920" cy="3970318"/>
          </a:xfrm>
          <a:prstGeom prst="rect">
            <a:avLst/>
          </a:prstGeom>
        </p:spPr>
        <p:txBody>
          <a:bodyPr wrap="square">
            <a:spAutoFit/>
          </a:bodyPr>
          <a:lstStyle/>
          <a:p>
            <a:r>
              <a:rPr lang="tr-TR" sz="3600" dirty="0"/>
              <a:t>Kaplumbağa ise yavaş yavaş yürümeye başlamış. Tavşan gözden kaybolmuş bile. Bir süre sonra geriye dönüp bakmış, ne gelen var ne giden. Kaplumbağa yarışı akşama bitirir ancak, en iyisi ben şurada birazcık uyuyayım, diyerek bir ağacın altında uyumaya başlamış.</a:t>
            </a:r>
          </a:p>
        </p:txBody>
      </p:sp>
      <p:pic>
        <p:nvPicPr>
          <p:cNvPr id="4" name="Picture 8" descr="kaplumbağa resmi ile ilgili görsel sonucu"/>
          <p:cNvPicPr>
            <a:picLocks noChangeAspect="1" noChangeArrowheads="1"/>
          </p:cNvPicPr>
          <p:nvPr/>
        </p:nvPicPr>
        <p:blipFill>
          <a:blip r:embed="rId2" cstate="print"/>
          <a:srcRect/>
          <a:stretch>
            <a:fillRect/>
          </a:stretch>
        </p:blipFill>
        <p:spPr bwMode="auto">
          <a:xfrm>
            <a:off x="5652120" y="4496336"/>
            <a:ext cx="2160240" cy="2032400"/>
          </a:xfrm>
          <a:prstGeom prst="rect">
            <a:avLst/>
          </a:prstGeom>
          <a:noFill/>
        </p:spPr>
      </p:pic>
      <p:pic>
        <p:nvPicPr>
          <p:cNvPr id="5" name="Picture 2" descr="tavşan resmi ÇOCUKÇA ile ilgili görsel sonucu"/>
          <p:cNvPicPr>
            <a:picLocks noChangeAspect="1" noChangeArrowheads="1"/>
          </p:cNvPicPr>
          <p:nvPr/>
        </p:nvPicPr>
        <p:blipFill>
          <a:blip r:embed="rId3" cstate="print"/>
          <a:srcRect/>
          <a:stretch>
            <a:fillRect/>
          </a:stretch>
        </p:blipFill>
        <p:spPr bwMode="auto">
          <a:xfrm>
            <a:off x="1403648" y="4217238"/>
            <a:ext cx="1512168" cy="217525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0"/>
            <a:ext cx="7992888" cy="3970318"/>
          </a:xfrm>
          <a:prstGeom prst="rect">
            <a:avLst/>
          </a:prstGeom>
        </p:spPr>
        <p:txBody>
          <a:bodyPr wrap="square">
            <a:spAutoFit/>
          </a:bodyPr>
          <a:lstStyle/>
          <a:p>
            <a:r>
              <a:rPr lang="tr-TR" sz="3600" dirty="0"/>
              <a:t>Tavşan, yarışı kazanacağından oldukça emin uyuyadursun, kaplumbağa kendinden emin adımlarla yavaş yavaş yürümeye devam ediyormuş. En sonunda tavşanın yattığı yere varmış. Bakmış tavşan horul horul uyuyor, hiç temposunu bozmadan yoluna devam etmiş.</a:t>
            </a:r>
          </a:p>
        </p:txBody>
      </p:sp>
      <p:pic>
        <p:nvPicPr>
          <p:cNvPr id="4" name="Picture 8" descr="kaplumbağa resmi ile ilgili görsel sonucu"/>
          <p:cNvPicPr>
            <a:picLocks noChangeAspect="1" noChangeArrowheads="1"/>
          </p:cNvPicPr>
          <p:nvPr/>
        </p:nvPicPr>
        <p:blipFill>
          <a:blip r:embed="rId2" cstate="print"/>
          <a:srcRect/>
          <a:stretch>
            <a:fillRect/>
          </a:stretch>
        </p:blipFill>
        <p:spPr bwMode="auto">
          <a:xfrm>
            <a:off x="5508104" y="4293096"/>
            <a:ext cx="2016224" cy="1896907"/>
          </a:xfrm>
          <a:prstGeom prst="rect">
            <a:avLst/>
          </a:prstGeom>
          <a:noFill/>
        </p:spPr>
      </p:pic>
      <p:pic>
        <p:nvPicPr>
          <p:cNvPr id="5" name="Picture 2" descr="tavşan resmi ÇOCUKÇA ile ilgili görsel sonucu"/>
          <p:cNvPicPr>
            <a:picLocks noChangeAspect="1" noChangeArrowheads="1"/>
          </p:cNvPicPr>
          <p:nvPr/>
        </p:nvPicPr>
        <p:blipFill>
          <a:blip r:embed="rId3" cstate="print"/>
          <a:srcRect/>
          <a:stretch>
            <a:fillRect/>
          </a:stretch>
        </p:blipFill>
        <p:spPr bwMode="auto">
          <a:xfrm>
            <a:off x="1403648" y="4113654"/>
            <a:ext cx="1584176" cy="227884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427</Words>
  <Application>Microsoft Office PowerPoint</Application>
  <PresentationFormat>Ekran Gösterisi (4:3)</PresentationFormat>
  <Paragraphs>28</Paragraphs>
  <Slides>15</Slides>
  <Notes>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Comic Sans MS</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VE   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TAVŞAN İLE KAPLUMBAĞA</dc:title>
  <dc:creator>A</dc:creator>
  <cp:lastModifiedBy>Sebo Can</cp:lastModifiedBy>
  <cp:revision>12</cp:revision>
  <dcterms:created xsi:type="dcterms:W3CDTF">2018-02-14T16:50:34Z</dcterms:created>
  <dcterms:modified xsi:type="dcterms:W3CDTF">2018-06-09T11:51:45Z</dcterms:modified>
</cp:coreProperties>
</file>