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FD04E-D311-40AA-BF5A-E91BDB70077B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35B8B-8E58-4CA2-81B0-9EB335CD6DC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35B8B-8E58-4CA2-81B0-9EB335CD6DC1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3B571-08BF-4722-8C72-50EC9C53ECF4}" type="datetimeFigureOut">
              <a:rPr lang="tr-TR" smtClean="0"/>
              <a:t>01.11.2012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46C275-3804-4F00-8D52-5EC2AB003D59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The Simpsons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İlker Kendir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 cousin.</a:t>
            </a:r>
            <a:br>
              <a:rPr lang="tr-TR" dirty="0" smtClean="0"/>
            </a:br>
            <a:r>
              <a:rPr lang="tr-TR" dirty="0" smtClean="0"/>
              <a:t>Her name is Ling.</a:t>
            </a:r>
            <a:endParaRPr lang="tr-TR" dirty="0"/>
          </a:p>
        </p:txBody>
      </p:sp>
      <p:pic>
        <p:nvPicPr>
          <p:cNvPr id="5" name="Content Placeholder 4" descr="l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27984" y="2132856"/>
            <a:ext cx="4392488" cy="43924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 grandmother.</a:t>
            </a:r>
            <a:br>
              <a:rPr lang="tr-TR" dirty="0" smtClean="0"/>
            </a:br>
            <a:r>
              <a:rPr lang="tr-TR" dirty="0" smtClean="0"/>
              <a:t>Her name is Mona.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861048"/>
            <a:ext cx="288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grandma</a:t>
            </a:r>
            <a:endParaRPr lang="tr-TR" sz="4400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mon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95936" y="1916832"/>
            <a:ext cx="4536504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 grandfather.</a:t>
            </a:r>
            <a:br>
              <a:rPr lang="tr-TR" dirty="0" smtClean="0"/>
            </a:br>
            <a:r>
              <a:rPr lang="tr-TR" dirty="0" smtClean="0"/>
              <a:t>His name is Abraham.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548680"/>
            <a:ext cx="2808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grandpa</a:t>
            </a:r>
            <a:endParaRPr lang="tr-TR" sz="44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" name="Content Placeholder 8" descr="abraha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835696" y="1988840"/>
            <a:ext cx="5651116" cy="42930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Who are they?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my...................</a:t>
            </a:r>
            <a:br>
              <a:rPr lang="tr-TR" dirty="0" smtClean="0"/>
            </a:br>
            <a:r>
              <a:rPr lang="tr-TR" dirty="0" smtClean="0"/>
              <a:t>His name is Bart.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32656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</a:rPr>
              <a:t>brother</a:t>
            </a:r>
            <a:endParaRPr lang="tr-TR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Content Placeholder 6" descr="bart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36096" y="2348880"/>
            <a:ext cx="3707904" cy="4509120"/>
          </a:xfrm>
        </p:spPr>
      </p:pic>
      <p:pic>
        <p:nvPicPr>
          <p:cNvPr id="8" name="Picture 7" descr="bart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988840"/>
            <a:ext cx="2160240" cy="4725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my...................</a:t>
            </a:r>
            <a:br>
              <a:rPr lang="tr-TR" dirty="0" smtClean="0"/>
            </a:br>
            <a:r>
              <a:rPr lang="tr-TR" dirty="0" smtClean="0"/>
              <a:t>His name is Homer.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32656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father</a:t>
            </a:r>
            <a:endParaRPr lang="tr-TR" sz="44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7" name="Content Placeholder 6" descr="homerd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08104" y="4821898"/>
            <a:ext cx="3635896" cy="2036102"/>
          </a:xfrm>
        </p:spPr>
      </p:pic>
      <p:pic>
        <p:nvPicPr>
          <p:cNvPr id="10" name="Picture 9" descr="222px-Homer_Simpson_200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844824"/>
            <a:ext cx="3600400" cy="4816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my...................</a:t>
            </a:r>
            <a:br>
              <a:rPr lang="tr-TR" dirty="0" smtClean="0"/>
            </a:br>
            <a:r>
              <a:rPr lang="tr-TR" dirty="0" smtClean="0"/>
              <a:t>Her name is Maggie.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32656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rgbClr val="7030A0"/>
                </a:solidFill>
                <a:latin typeface="Comic Sans MS" pitchFamily="66" charset="0"/>
              </a:rPr>
              <a:t>sister</a:t>
            </a:r>
            <a:endParaRPr lang="tr-TR" sz="4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9" name="Content Placeholder 8" descr="MaggieSimpson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23566" y="1935163"/>
            <a:ext cx="4696868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my...................</a:t>
            </a:r>
            <a:br>
              <a:rPr lang="tr-TR" dirty="0" smtClean="0"/>
            </a:br>
            <a:r>
              <a:rPr lang="tr-TR" dirty="0" smtClean="0"/>
              <a:t>Her name is Ling.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32656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rgbClr val="FFC000"/>
                </a:solidFill>
                <a:latin typeface="Comic Sans MS" pitchFamily="66" charset="0"/>
              </a:rPr>
              <a:t>cousin</a:t>
            </a:r>
            <a:endParaRPr lang="tr-TR" sz="4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li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23928" y="2276872"/>
            <a:ext cx="3960440" cy="396044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my...................</a:t>
            </a:r>
            <a:br>
              <a:rPr lang="tr-TR" dirty="0" smtClean="0"/>
            </a:br>
            <a:r>
              <a:rPr lang="tr-TR" dirty="0" smtClean="0"/>
              <a:t>Her name is Selma.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32656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</a:rPr>
              <a:t>aunt</a:t>
            </a:r>
            <a:endParaRPr lang="tr-TR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Content Placeholder 7" descr="selm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580113" y="730614"/>
            <a:ext cx="3563888" cy="612738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my...................</a:t>
            </a:r>
            <a:br>
              <a:rPr lang="tr-TR" dirty="0" smtClean="0"/>
            </a:br>
            <a:r>
              <a:rPr lang="tr-TR" dirty="0" smtClean="0"/>
              <a:t>His name is Abraham.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32656"/>
            <a:ext cx="460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grandfather</a:t>
            </a:r>
            <a:endParaRPr lang="tr-TR" sz="44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" name="Content Placeholder 7" descr="abraham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1844824"/>
            <a:ext cx="5472608" cy="467027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tr-TR" dirty="0" smtClean="0"/>
              <a:t>Hi, my name is Lisa Simpson.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4139952" y="3861048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This is my family</a:t>
            </a:r>
            <a:endParaRPr lang="tr-TR" sz="4400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Lisa_Simps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844824"/>
            <a:ext cx="2706819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my...................</a:t>
            </a:r>
            <a:br>
              <a:rPr lang="tr-TR" dirty="0" smtClean="0"/>
            </a:br>
            <a:r>
              <a:rPr lang="tr-TR" dirty="0" smtClean="0"/>
              <a:t>Her name is Marge.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32656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Comic Sans MS" pitchFamily="66" charset="0"/>
              </a:rPr>
              <a:t>mother</a:t>
            </a:r>
            <a:endParaRPr lang="tr-TR" sz="4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220px-Marge_Simps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8064" y="476672"/>
            <a:ext cx="3995936" cy="617554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my...................</a:t>
            </a:r>
            <a:br>
              <a:rPr lang="tr-TR" dirty="0" smtClean="0"/>
            </a:br>
            <a:r>
              <a:rPr lang="tr-TR" dirty="0" smtClean="0"/>
              <a:t>His name is Herb.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332656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rgbClr val="0070C0"/>
                </a:solidFill>
                <a:latin typeface="Comic Sans MS" pitchFamily="66" charset="0"/>
              </a:rPr>
              <a:t>uncle</a:t>
            </a:r>
            <a:endParaRPr lang="tr-TR" sz="4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her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076450" y="2529681"/>
            <a:ext cx="4991100" cy="32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mpsons%20Wallpap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36513" y="-1"/>
            <a:ext cx="9180513" cy="688538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5805264"/>
            <a:ext cx="6429400" cy="882352"/>
          </a:xfrm>
        </p:spPr>
        <p:txBody>
          <a:bodyPr/>
          <a:lstStyle/>
          <a:p>
            <a:pPr algn="ctr"/>
            <a:r>
              <a:rPr lang="tr-TR" dirty="0" smtClean="0"/>
              <a:t>This is my family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That’s all folks</a:t>
            </a:r>
            <a:endParaRPr lang="tr-TR" dirty="0"/>
          </a:p>
        </p:txBody>
      </p:sp>
      <p:pic>
        <p:nvPicPr>
          <p:cNvPr id="6" name="Content Placeholder 5" descr="lisa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1916832"/>
            <a:ext cx="3240360" cy="47211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Content Placeholder 3" descr="DBZ_Simpsons_Family_Tree_by_Marruche_we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029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 mother.</a:t>
            </a:r>
            <a:br>
              <a:rPr lang="tr-TR" dirty="0" smtClean="0"/>
            </a:br>
            <a:r>
              <a:rPr lang="tr-TR" dirty="0" smtClean="0"/>
              <a:t>Her name is Marge.</a:t>
            </a: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2420888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mum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443711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chemeClr val="accent5">
                    <a:lumMod val="75000"/>
                  </a:schemeClr>
                </a:solidFill>
              </a:rPr>
              <a:t>mummy</a:t>
            </a:r>
            <a:endParaRPr lang="tr-TR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" name="Content Placeholder 8" descr="220px-Marge_Simps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788024" y="0"/>
            <a:ext cx="4355976" cy="673196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 father.</a:t>
            </a:r>
            <a:br>
              <a:rPr lang="tr-TR" dirty="0" smtClean="0"/>
            </a:br>
            <a:r>
              <a:rPr lang="tr-TR" dirty="0" smtClean="0"/>
              <a:t>His name is Homer.</a:t>
            </a:r>
            <a:endParaRPr lang="tr-TR" dirty="0"/>
          </a:p>
        </p:txBody>
      </p:sp>
      <p:pic>
        <p:nvPicPr>
          <p:cNvPr id="4" name="Content Placeholder 3" descr="Homer_Simps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07704" y="2204864"/>
            <a:ext cx="4389437" cy="4389437"/>
          </a:xfrm>
        </p:spPr>
      </p:pic>
      <p:sp>
        <p:nvSpPr>
          <p:cNvPr id="5" name="TextBox 4"/>
          <p:cNvSpPr txBox="1"/>
          <p:nvPr/>
        </p:nvSpPr>
        <p:spPr>
          <a:xfrm>
            <a:off x="6804248" y="1628800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dad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420888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chemeClr val="accent5">
                    <a:lumMod val="75000"/>
                  </a:schemeClr>
                </a:solidFill>
              </a:rPr>
              <a:t>daddy</a:t>
            </a:r>
            <a:endParaRPr lang="tr-TR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4221088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7030A0"/>
                </a:solidFill>
              </a:rPr>
              <a:t>papa</a:t>
            </a:r>
            <a:endParaRPr lang="tr-TR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 brother.</a:t>
            </a:r>
            <a:br>
              <a:rPr lang="tr-TR" dirty="0" smtClean="0"/>
            </a:br>
            <a:r>
              <a:rPr lang="tr-TR" dirty="0" smtClean="0"/>
              <a:t>His name is Bart.</a:t>
            </a:r>
            <a:endParaRPr lang="tr-TR" dirty="0"/>
          </a:p>
        </p:txBody>
      </p:sp>
      <p:pic>
        <p:nvPicPr>
          <p:cNvPr id="8" name="Content Placeholder 7" descr="20100602024832!Bart_Simps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988840"/>
            <a:ext cx="3188390" cy="4389437"/>
          </a:xfrm>
        </p:spPr>
      </p:pic>
      <p:pic>
        <p:nvPicPr>
          <p:cNvPr id="11" name="Picture 10" descr="bar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75" y="3573016"/>
            <a:ext cx="2143125" cy="2143125"/>
          </a:xfrm>
          <a:prstGeom prst="rect">
            <a:avLst/>
          </a:prstGeom>
        </p:spPr>
      </p:pic>
      <p:pic>
        <p:nvPicPr>
          <p:cNvPr id="12" name="Picture 11" descr="bart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1700808"/>
            <a:ext cx="1872208" cy="4469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 sister.</a:t>
            </a:r>
            <a:br>
              <a:rPr lang="tr-TR" dirty="0" smtClean="0"/>
            </a:br>
            <a:r>
              <a:rPr lang="tr-TR" dirty="0" smtClean="0"/>
              <a:t>Her name is Maggie.</a:t>
            </a:r>
            <a:endParaRPr lang="tr-TR" dirty="0"/>
          </a:p>
        </p:txBody>
      </p:sp>
      <p:pic>
        <p:nvPicPr>
          <p:cNvPr id="7" name="Content Placeholder 6" descr="MaggieSimpson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23566" y="1935163"/>
            <a:ext cx="4696868" cy="43894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This is my uncle.</a:t>
            </a:r>
            <a:br>
              <a:rPr lang="tr-TR" dirty="0" smtClean="0"/>
            </a:br>
            <a:r>
              <a:rPr lang="tr-TR" dirty="0" smtClean="0"/>
              <a:t>His name is Herb.</a:t>
            </a:r>
            <a:endParaRPr lang="tr-TR" dirty="0"/>
          </a:p>
        </p:txBody>
      </p:sp>
      <p:pic>
        <p:nvPicPr>
          <p:cNvPr id="5" name="Content Placeholder 4" descr="her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988840"/>
            <a:ext cx="6840760" cy="438644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These are my aunts.</a:t>
            </a:r>
            <a:br>
              <a:rPr lang="tr-TR" dirty="0" smtClean="0"/>
            </a:br>
            <a:r>
              <a:rPr lang="tr-TR" dirty="0" smtClean="0"/>
              <a:t>Their names are Selma and Patty.</a:t>
            </a:r>
            <a:endParaRPr lang="tr-TR" dirty="0"/>
          </a:p>
        </p:txBody>
      </p:sp>
      <p:pic>
        <p:nvPicPr>
          <p:cNvPr id="6" name="Content Placeholder 5" descr="selm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916832"/>
            <a:ext cx="2592288" cy="4456916"/>
          </a:xfrm>
        </p:spPr>
      </p:pic>
      <p:pic>
        <p:nvPicPr>
          <p:cNvPr id="8" name="Picture 7" descr="Patt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1844823"/>
            <a:ext cx="2520280" cy="45727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142</Words>
  <Application>Microsoft Office PowerPoint</Application>
  <PresentationFormat>On-screen Show (4:3)</PresentationFormat>
  <Paragraphs>62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The Simpsons</vt:lpstr>
      <vt:lpstr>Hi, my name is Lisa Simpson.</vt:lpstr>
      <vt:lpstr>Slide 3</vt:lpstr>
      <vt:lpstr>This is my mother. Her name is Marge.</vt:lpstr>
      <vt:lpstr>This is my father. His name is Homer.</vt:lpstr>
      <vt:lpstr>This is my brother. His name is Bart.</vt:lpstr>
      <vt:lpstr>This is my sister. Her name is Maggie.</vt:lpstr>
      <vt:lpstr>This is my uncle. His name is Herb.</vt:lpstr>
      <vt:lpstr>These are my aunts. Their names are Selma and Patty.</vt:lpstr>
      <vt:lpstr>This is my cousin. Her name is Ling.</vt:lpstr>
      <vt:lpstr>This is my grandmother. Her name is Mona.</vt:lpstr>
      <vt:lpstr>This is my grandfather. His name is Abraham.</vt:lpstr>
      <vt:lpstr>Who are they?</vt:lpstr>
      <vt:lpstr>This is my................... His name is Bart.</vt:lpstr>
      <vt:lpstr>This is my................... His name is Homer.</vt:lpstr>
      <vt:lpstr>This is my................... Her name is Maggie.</vt:lpstr>
      <vt:lpstr>This is my................... Her name is Ling.</vt:lpstr>
      <vt:lpstr>This is my................... Her name is Selma.</vt:lpstr>
      <vt:lpstr>This is my................... His name is Abraham.</vt:lpstr>
      <vt:lpstr>This is my................... Her name is Marge.</vt:lpstr>
      <vt:lpstr>This is my................... His name is Herb.</vt:lpstr>
      <vt:lpstr>This is my family</vt:lpstr>
      <vt:lpstr>That’s all folks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Simpsons</dc:title>
  <dc:creator>ilker</dc:creator>
  <cp:lastModifiedBy>ilker</cp:lastModifiedBy>
  <cp:revision>8</cp:revision>
  <dcterms:created xsi:type="dcterms:W3CDTF">2012-11-01T18:54:13Z</dcterms:created>
  <dcterms:modified xsi:type="dcterms:W3CDTF">2012-11-01T19:58:39Z</dcterms:modified>
</cp:coreProperties>
</file>