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2" r:id="rId3"/>
    <p:sldId id="275" r:id="rId4"/>
    <p:sldId id="276" r:id="rId5"/>
    <p:sldId id="278" r:id="rId6"/>
    <p:sldId id="279" r:id="rId7"/>
    <p:sldId id="280" r:id="rId8"/>
    <p:sldId id="283" r:id="rId9"/>
    <p:sldId id="285" r:id="rId10"/>
    <p:sldId id="287" r:id="rId11"/>
    <p:sldId id="290" r:id="rId12"/>
    <p:sldId id="303" r:id="rId13"/>
    <p:sldId id="293" r:id="rId14"/>
    <p:sldId id="304" r:id="rId15"/>
    <p:sldId id="307" r:id="rId16"/>
    <p:sldId id="305" r:id="rId17"/>
    <p:sldId id="306" r:id="rId18"/>
    <p:sldId id="30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-32" y="857232"/>
            <a:ext cx="9144064" cy="442915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tr-TR" sz="8000" b="1" dirty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U</a:t>
            </a:r>
            <a:r>
              <a:rPr kumimoji="0" lang="tr-TR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nit</a:t>
            </a:r>
            <a:r>
              <a:rPr kumimoji="0" lang="tr-TR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10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200" b="1" dirty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Animals (1)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monkey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maymun</a:t>
            </a:r>
          </a:p>
        </p:txBody>
      </p:sp>
      <p:pic>
        <p:nvPicPr>
          <p:cNvPr id="4" name="Resim 3" descr="http://cdn.scratch.mit.edu/static/site/projects/thumbnails/88/615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2083"/>
          <a:stretch/>
        </p:blipFill>
        <p:spPr bwMode="auto">
          <a:xfrm>
            <a:off x="2796357" y="1844824"/>
            <a:ext cx="3551286" cy="3289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6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 err="1"/>
              <a:t>snake</a:t>
            </a:r>
            <a:endParaRPr lang="tr-TR" sz="10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yılan</a:t>
            </a:r>
          </a:p>
        </p:txBody>
      </p:sp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214" y="1717663"/>
            <a:ext cx="3513572" cy="342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3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 err="1"/>
              <a:t>spider</a:t>
            </a:r>
            <a:endParaRPr lang="tr-TR" sz="10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örümcek</a:t>
            </a:r>
          </a:p>
        </p:txBody>
      </p:sp>
      <p:pic>
        <p:nvPicPr>
          <p:cNvPr id="28676" name="Picture 4" descr="spider clipart black and whit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756891"/>
            <a:ext cx="47625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3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 err="1"/>
              <a:t>swim</a:t>
            </a:r>
            <a:endParaRPr lang="tr-TR" sz="10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yüzmek</a:t>
            </a:r>
          </a:p>
        </p:txBody>
      </p:sp>
      <p:pic>
        <p:nvPicPr>
          <p:cNvPr id="5" name="4 Resim" descr="http://eadinehickey.files.wordpress.com/2012/09/swimmer.gif?w=300&amp;h=223"/>
          <p:cNvPicPr/>
          <p:nvPr/>
        </p:nvPicPr>
        <p:blipFill>
          <a:blip r:embed="rId2" cstate="print"/>
          <a:srcRect t="21212" b="21063"/>
          <a:stretch>
            <a:fillRect/>
          </a:stretch>
        </p:blipFill>
        <p:spPr bwMode="auto">
          <a:xfrm>
            <a:off x="1785918" y="2402840"/>
            <a:ext cx="5572164" cy="27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857488" y="1500174"/>
            <a:ext cx="3429024" cy="3643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tr-TR" sz="8800" dirty="0" err="1"/>
              <a:t>run</a:t>
            </a:r>
            <a:endParaRPr lang="tr-TR" sz="8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tr-TR" sz="8000" dirty="0">
                <a:solidFill>
                  <a:srgbClr val="FFC000"/>
                </a:solidFill>
              </a:rPr>
              <a:t>koşmak</a:t>
            </a:r>
          </a:p>
        </p:txBody>
      </p:sp>
      <p:pic>
        <p:nvPicPr>
          <p:cNvPr id="5" name="4 Resim" descr="http://sweetclipart.com/multisite/sweetclipart/files/imagecache/middle/kid_running_line_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207" y="1571612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tr-TR" sz="8800" dirty="0" err="1"/>
              <a:t>walk</a:t>
            </a:r>
            <a:endParaRPr lang="tr-TR" sz="8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tr-TR" sz="8000" dirty="0">
                <a:solidFill>
                  <a:srgbClr val="FFC000"/>
                </a:solidFill>
              </a:rPr>
              <a:t>yürümek</a:t>
            </a:r>
          </a:p>
        </p:txBody>
      </p:sp>
      <p:pic>
        <p:nvPicPr>
          <p:cNvPr id="29698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736"/>
            <a:ext cx="1571636" cy="371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tr-TR" sz="8800" dirty="0" err="1"/>
              <a:t>jump</a:t>
            </a:r>
            <a:endParaRPr lang="tr-TR" sz="8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tr-TR" sz="8000" dirty="0">
                <a:solidFill>
                  <a:srgbClr val="FFC000"/>
                </a:solidFill>
              </a:rPr>
              <a:t>zıplamak</a:t>
            </a:r>
          </a:p>
        </p:txBody>
      </p:sp>
      <p:pic>
        <p:nvPicPr>
          <p:cNvPr id="4" name="3 Resim" descr="http://t0.gstatic.com/images?q=tbn:ANd9GcSIiKG3dsRsUIOeFmoglSzDrCh8NGW4CGKaeYsCP6nK4FsFw0X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42416"/>
            <a:ext cx="257176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tr-TR" sz="8800" dirty="0" err="1"/>
              <a:t>fly</a:t>
            </a:r>
            <a:endParaRPr lang="tr-TR" sz="8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tr-TR" sz="8000" dirty="0">
                <a:solidFill>
                  <a:srgbClr val="FFC000"/>
                </a:solidFill>
              </a:rPr>
              <a:t>uçmak</a:t>
            </a:r>
          </a:p>
        </p:txBody>
      </p:sp>
      <p:pic>
        <p:nvPicPr>
          <p:cNvPr id="4" name="3 Resim" descr="http://images.clipartpanda.com/fly-clip-art-fly-clip-art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88840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tr-TR" sz="8800" dirty="0" err="1"/>
              <a:t>climb</a:t>
            </a:r>
            <a:endParaRPr lang="tr-TR" sz="8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tr-TR" sz="8000" dirty="0">
                <a:solidFill>
                  <a:srgbClr val="FFC000"/>
                </a:solidFill>
              </a:rPr>
              <a:t>tırmanmak</a:t>
            </a:r>
          </a:p>
        </p:txBody>
      </p:sp>
      <p:sp>
        <p:nvSpPr>
          <p:cNvPr id="9" name="AutoShape 12" descr="Chimpanzee Coloring Page">
            <a:extLst>
              <a:ext uri="{FF2B5EF4-FFF2-40B4-BE49-F238E27FC236}">
                <a16:creationId xmlns:a16="http://schemas.microsoft.com/office/drawing/2014/main" id="{B99FABB6-CFF6-4038-A7A9-C18A37B23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B792A18-7FE5-42CE-A66C-F67DDF686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5365" r="11095" b="8787"/>
          <a:stretch/>
        </p:blipFill>
        <p:spPr>
          <a:xfrm>
            <a:off x="3152017" y="1408584"/>
            <a:ext cx="2535165" cy="37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horse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at</a:t>
            </a:r>
          </a:p>
        </p:txBody>
      </p:sp>
      <p:pic>
        <p:nvPicPr>
          <p:cNvPr id="4" name="Resim 3" descr="http://www.educolorir.com/paginas-para-colorir-cavalo-dm103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3503" r="11361" b="4702"/>
          <a:stretch/>
        </p:blipFill>
        <p:spPr bwMode="auto">
          <a:xfrm>
            <a:off x="2555206" y="1714488"/>
            <a:ext cx="4159934" cy="3442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2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donkey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eşek</a:t>
            </a:r>
          </a:p>
        </p:txBody>
      </p:sp>
      <p:pic>
        <p:nvPicPr>
          <p:cNvPr id="13314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4143404" cy="337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cow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inek</a:t>
            </a:r>
          </a:p>
        </p:txBody>
      </p:sp>
      <p:pic>
        <p:nvPicPr>
          <p:cNvPr id="1229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064" y="1678769"/>
            <a:ext cx="4605871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4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786050" y="1785926"/>
            <a:ext cx="3643338" cy="335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goat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keçi</a:t>
            </a:r>
          </a:p>
        </p:txBody>
      </p:sp>
      <p:pic>
        <p:nvPicPr>
          <p:cNvPr id="11266" name="Picture 2" descr="goat clipart black and whit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70992"/>
            <a:ext cx="3286148" cy="3272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1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 err="1"/>
              <a:t>sheep</a:t>
            </a:r>
            <a:endParaRPr lang="tr-TR" sz="10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koyun</a:t>
            </a:r>
          </a:p>
        </p:txBody>
      </p:sp>
      <p:pic>
        <p:nvPicPr>
          <p:cNvPr id="1026" name="Picture 2" descr="sheep clipart black and white ile ilgili gÃ¶rsel sonucu">
            <a:extLst>
              <a:ext uri="{FF2B5EF4-FFF2-40B4-BE49-F238E27FC236}">
                <a16:creationId xmlns:a16="http://schemas.microsoft.com/office/drawing/2014/main" id="{4EA24135-AA9D-484E-AFCE-0094ECB92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273" r="13022" b="10822"/>
          <a:stretch/>
        </p:blipFill>
        <p:spPr bwMode="auto">
          <a:xfrm>
            <a:off x="2555776" y="2204864"/>
            <a:ext cx="4032448" cy="29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duck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ördek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38F16F-C8AB-48F9-AFEB-6D4CE28E5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3" b="12161"/>
          <a:stretch/>
        </p:blipFill>
        <p:spPr>
          <a:xfrm>
            <a:off x="2933213" y="1660838"/>
            <a:ext cx="3277574" cy="35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285984" y="1500174"/>
            <a:ext cx="4500594" cy="3643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lion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aslan</a:t>
            </a:r>
          </a:p>
        </p:txBody>
      </p:sp>
      <p:pic>
        <p:nvPicPr>
          <p:cNvPr id="8194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0405">
            <a:off x="2780519" y="1871394"/>
            <a:ext cx="3786214" cy="298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2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tr-TR" sz="10000" dirty="0"/>
              <a:t>elephant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286364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tr-TR" sz="10000" dirty="0">
                <a:solidFill>
                  <a:srgbClr val="FFC000"/>
                </a:solidFill>
              </a:rPr>
              <a:t>fil</a:t>
            </a:r>
          </a:p>
        </p:txBody>
      </p:sp>
      <p:pic>
        <p:nvPicPr>
          <p:cNvPr id="7170" name="Picture 2" descr="elephant  clipart black and whit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1916832"/>
            <a:ext cx="4643470" cy="324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359</TotalTime>
  <Words>41</Words>
  <Application>Microsoft Office PowerPoint</Application>
  <PresentationFormat>Ekran Gösterisi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Comic Sans MS</vt:lpstr>
      <vt:lpstr>Corbel</vt:lpstr>
      <vt:lpstr>Wingdings</vt:lpstr>
      <vt:lpstr>Wingdings 2</vt:lpstr>
      <vt:lpstr>Wingdings 3</vt:lpstr>
      <vt:lpstr>Modül</vt:lpstr>
      <vt:lpstr>PowerPoint Sunusu</vt:lpstr>
      <vt:lpstr>horse</vt:lpstr>
      <vt:lpstr>donkey</vt:lpstr>
      <vt:lpstr>cow</vt:lpstr>
      <vt:lpstr>goat</vt:lpstr>
      <vt:lpstr>sheep</vt:lpstr>
      <vt:lpstr>duck</vt:lpstr>
      <vt:lpstr>lion</vt:lpstr>
      <vt:lpstr>elephant</vt:lpstr>
      <vt:lpstr>monkey</vt:lpstr>
      <vt:lpstr>snake</vt:lpstr>
      <vt:lpstr>spider</vt:lpstr>
      <vt:lpstr>swim</vt:lpstr>
      <vt:lpstr>run</vt:lpstr>
      <vt:lpstr>walk</vt:lpstr>
      <vt:lpstr>jump</vt:lpstr>
      <vt:lpstr>fly</vt:lpstr>
      <vt:lpstr>climb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</dc:title>
  <dc:creator>Bayram</dc:creator>
  <cp:lastModifiedBy>Bayram Alp Parlak</cp:lastModifiedBy>
  <cp:revision>91</cp:revision>
  <dcterms:created xsi:type="dcterms:W3CDTF">2014-12-28T19:01:45Z</dcterms:created>
  <dcterms:modified xsi:type="dcterms:W3CDTF">2019-05-13T18:55:09Z</dcterms:modified>
</cp:coreProperties>
</file>