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7" r:id="rId2"/>
    <p:sldId id="305" r:id="rId3"/>
    <p:sldId id="306" r:id="rId4"/>
    <p:sldId id="302" r:id="rId5"/>
    <p:sldId id="303" r:id="rId6"/>
    <p:sldId id="304" r:id="rId7"/>
    <p:sldId id="307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-32" y="857232"/>
            <a:ext cx="9144064" cy="442915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tr-TR" sz="80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U</a:t>
            </a:r>
            <a:r>
              <a:rPr kumimoji="0" lang="tr-TR" sz="80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nit</a:t>
            </a: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10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8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72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Animals (2)</a:t>
            </a:r>
            <a:endParaRPr kumimoji="0" lang="tr-TR" sz="7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85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35C91FFA-71BB-40A8-A2B7-A120E70AFDD8}"/>
              </a:ext>
            </a:extLst>
          </p:cNvPr>
          <p:cNvPicPr/>
          <p:nvPr/>
        </p:nvPicPr>
        <p:blipFill>
          <a:blip r:embed="rId2" cstate="print"/>
          <a:srcRect r="79500" b="66667"/>
          <a:stretch>
            <a:fillRect/>
          </a:stretch>
        </p:blipFill>
        <p:spPr bwMode="auto">
          <a:xfrm>
            <a:off x="7572396" y="1714488"/>
            <a:ext cx="11715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emoji clipart black and white ile ilgili gÃ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1214446" cy="1143008"/>
          </a:xfrm>
          <a:prstGeom prst="rect">
            <a:avLst/>
          </a:prstGeom>
          <a:noFill/>
        </p:spPr>
      </p:pic>
      <p:sp>
        <p:nvSpPr>
          <p:cNvPr id="9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4429124" y="285728"/>
            <a:ext cx="4357718" cy="707886"/>
          </a:xfrm>
          <a:prstGeom prst="wedgeRectCallout">
            <a:avLst>
              <a:gd name="adj1" fmla="val -109792"/>
              <a:gd name="adj2" fmla="val 76706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Can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horses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swim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3714744" y="2571744"/>
            <a:ext cx="3571900" cy="707886"/>
          </a:xfrm>
          <a:prstGeom prst="wedgeRectCallout">
            <a:avLst>
              <a:gd name="adj1" fmla="val 57088"/>
              <a:gd name="adj2" fmla="val -101062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Yes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they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can.</a:t>
            </a:r>
          </a:p>
        </p:txBody>
      </p:sp>
      <p:pic>
        <p:nvPicPr>
          <p:cNvPr id="7" name="Resim 4" descr="http://www.educolorir.com/paginas-para-colorir-cavalo-dm10346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3" t="3503" r="11361" b="4702"/>
          <a:stretch/>
        </p:blipFill>
        <p:spPr bwMode="auto">
          <a:xfrm flipH="1">
            <a:off x="0" y="2500306"/>
            <a:ext cx="3500430" cy="26517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87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6572264" y="3000372"/>
            <a:ext cx="2571736" cy="21431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357158" y="357166"/>
            <a:ext cx="4714908" cy="830997"/>
          </a:xfrm>
          <a:prstGeom prst="wedgeRectCallout">
            <a:avLst>
              <a:gd name="adj1" fmla="val 97001"/>
              <a:gd name="adj2" fmla="val 40222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Can </a:t>
            </a:r>
            <a:r>
              <a:rPr lang="tr-TR" sz="4800" dirty="0" err="1">
                <a:solidFill>
                  <a:schemeClr val="bg1"/>
                </a:solidFill>
                <a:latin typeface="Comic Sans MS" pitchFamily="66" charset="0"/>
              </a:rPr>
              <a:t>lions</a:t>
            </a:r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800" dirty="0" err="1">
                <a:solidFill>
                  <a:schemeClr val="bg1"/>
                </a:solidFill>
                <a:latin typeface="Comic Sans MS" pitchFamily="66" charset="0"/>
              </a:rPr>
              <a:t>swim</a:t>
            </a:r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</p:txBody>
      </p:sp>
      <p:pic>
        <p:nvPicPr>
          <p:cNvPr id="13" name="Picture 2" descr="emoji clipart black and white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357166"/>
            <a:ext cx="1214446" cy="1143008"/>
          </a:xfrm>
          <a:prstGeom prst="rect">
            <a:avLst/>
          </a:prstGeom>
          <a:noFill/>
        </p:spPr>
      </p:pic>
      <p:pic>
        <p:nvPicPr>
          <p:cNvPr id="15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475C4349-946E-4C32-B107-9B642F6C6DE1}"/>
              </a:ext>
            </a:extLst>
          </p:cNvPr>
          <p:cNvPicPr/>
          <p:nvPr/>
        </p:nvPicPr>
        <p:blipFill>
          <a:blip r:embed="rId3" cstate="print"/>
          <a:srcRect l="79833" t="33884" b="33884"/>
          <a:stretch>
            <a:fillRect/>
          </a:stretch>
        </p:blipFill>
        <p:spPr bwMode="auto">
          <a:xfrm>
            <a:off x="357158" y="1571612"/>
            <a:ext cx="1152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1785918" y="2285992"/>
            <a:ext cx="4500594" cy="861774"/>
          </a:xfrm>
          <a:prstGeom prst="wedgeRectCallout">
            <a:avLst>
              <a:gd name="adj1" fmla="val -56536"/>
              <a:gd name="adj2" fmla="val -51123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5000" dirty="0">
                <a:solidFill>
                  <a:schemeClr val="bg1"/>
                </a:solidFill>
                <a:latin typeface="Comic Sans MS" pitchFamily="66" charset="0"/>
              </a:rPr>
              <a:t>No, </a:t>
            </a:r>
            <a:r>
              <a:rPr lang="tr-TR" sz="5000" dirty="0" err="1">
                <a:solidFill>
                  <a:schemeClr val="bg1"/>
                </a:solidFill>
                <a:latin typeface="Comic Sans MS" pitchFamily="66" charset="0"/>
              </a:rPr>
              <a:t>they</a:t>
            </a:r>
            <a:r>
              <a:rPr lang="tr-TR" sz="5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5000" dirty="0" err="1">
                <a:solidFill>
                  <a:schemeClr val="bg1"/>
                </a:solidFill>
                <a:latin typeface="Comic Sans MS" pitchFamily="66" charset="0"/>
              </a:rPr>
              <a:t>can’t</a:t>
            </a:r>
            <a:r>
              <a:rPr lang="tr-TR" sz="50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" name="6 Resim" descr="Ä°lgili resi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05869">
            <a:off x="6775640" y="3166793"/>
            <a:ext cx="2253879" cy="1796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77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35C91FFA-71BB-40A8-A2B7-A120E70AFDD8}"/>
              </a:ext>
            </a:extLst>
          </p:cNvPr>
          <p:cNvPicPr/>
          <p:nvPr/>
        </p:nvPicPr>
        <p:blipFill>
          <a:blip r:embed="rId2" cstate="print"/>
          <a:srcRect r="79500" b="66667"/>
          <a:stretch>
            <a:fillRect/>
          </a:stretch>
        </p:blipFill>
        <p:spPr bwMode="auto">
          <a:xfrm>
            <a:off x="7572396" y="1714488"/>
            <a:ext cx="11715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emoji clipart black and white ile ilgili gÃ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1214446" cy="1143008"/>
          </a:xfrm>
          <a:prstGeom prst="rect">
            <a:avLst/>
          </a:prstGeom>
          <a:noFill/>
        </p:spPr>
      </p:pic>
      <p:sp>
        <p:nvSpPr>
          <p:cNvPr id="9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5214942" y="285728"/>
            <a:ext cx="3571900" cy="707886"/>
          </a:xfrm>
          <a:prstGeom prst="wedgeRectCallout">
            <a:avLst>
              <a:gd name="adj1" fmla="val -149930"/>
              <a:gd name="adj2" fmla="val 49596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Can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dogs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run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0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3714744" y="2571744"/>
            <a:ext cx="3571900" cy="707886"/>
          </a:xfrm>
          <a:prstGeom prst="wedgeRectCallout">
            <a:avLst>
              <a:gd name="adj1" fmla="val 57088"/>
              <a:gd name="adj2" fmla="val -101062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Yes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they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can.</a:t>
            </a:r>
          </a:p>
        </p:txBody>
      </p:sp>
      <p:pic>
        <p:nvPicPr>
          <p:cNvPr id="11" name="10 Resim" descr="http://images.clipartpanda.com/dog-clip-art-dog-clip-art-black-and-whit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2285992"/>
            <a:ext cx="2857488" cy="287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7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357158" y="357166"/>
            <a:ext cx="4714908" cy="830997"/>
          </a:xfrm>
          <a:prstGeom prst="wedgeRectCallout">
            <a:avLst>
              <a:gd name="adj1" fmla="val 97001"/>
              <a:gd name="adj2" fmla="val 40222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Can </a:t>
            </a:r>
            <a:r>
              <a:rPr lang="tr-TR" sz="4800" dirty="0" err="1">
                <a:solidFill>
                  <a:schemeClr val="bg1"/>
                </a:solidFill>
                <a:latin typeface="Comic Sans MS" pitchFamily="66" charset="0"/>
              </a:rPr>
              <a:t>snakes</a:t>
            </a:r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800" dirty="0" err="1">
                <a:solidFill>
                  <a:schemeClr val="bg1"/>
                </a:solidFill>
                <a:latin typeface="Comic Sans MS" pitchFamily="66" charset="0"/>
              </a:rPr>
              <a:t>run</a:t>
            </a:r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</p:txBody>
      </p:sp>
      <p:pic>
        <p:nvPicPr>
          <p:cNvPr id="13" name="Picture 2" descr="emoji clipart black and white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357166"/>
            <a:ext cx="1214446" cy="1143008"/>
          </a:xfrm>
          <a:prstGeom prst="rect">
            <a:avLst/>
          </a:prstGeom>
          <a:noFill/>
        </p:spPr>
      </p:pic>
      <p:pic>
        <p:nvPicPr>
          <p:cNvPr id="15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475C4349-946E-4C32-B107-9B642F6C6DE1}"/>
              </a:ext>
            </a:extLst>
          </p:cNvPr>
          <p:cNvPicPr/>
          <p:nvPr/>
        </p:nvPicPr>
        <p:blipFill>
          <a:blip r:embed="rId3" cstate="print"/>
          <a:srcRect l="79833" t="33884" b="33884"/>
          <a:stretch>
            <a:fillRect/>
          </a:stretch>
        </p:blipFill>
        <p:spPr bwMode="auto">
          <a:xfrm>
            <a:off x="357158" y="1571612"/>
            <a:ext cx="1152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1785918" y="2285992"/>
            <a:ext cx="4500594" cy="861774"/>
          </a:xfrm>
          <a:prstGeom prst="wedgeRectCallout">
            <a:avLst>
              <a:gd name="adj1" fmla="val -56536"/>
              <a:gd name="adj2" fmla="val -51123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5000" dirty="0">
                <a:solidFill>
                  <a:schemeClr val="bg1"/>
                </a:solidFill>
                <a:latin typeface="Comic Sans MS" pitchFamily="66" charset="0"/>
              </a:rPr>
              <a:t>No, </a:t>
            </a:r>
            <a:r>
              <a:rPr lang="tr-TR" sz="5000" dirty="0" err="1">
                <a:solidFill>
                  <a:schemeClr val="bg1"/>
                </a:solidFill>
                <a:latin typeface="Comic Sans MS" pitchFamily="66" charset="0"/>
              </a:rPr>
              <a:t>they</a:t>
            </a:r>
            <a:r>
              <a:rPr lang="tr-TR" sz="5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5000" dirty="0" err="1">
                <a:solidFill>
                  <a:schemeClr val="bg1"/>
                </a:solidFill>
                <a:latin typeface="Comic Sans MS" pitchFamily="66" charset="0"/>
              </a:rPr>
              <a:t>can’t</a:t>
            </a:r>
            <a:r>
              <a:rPr lang="tr-TR" sz="50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1" name="10 Resim" descr="Ä°lgili resi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643703" y="2857496"/>
            <a:ext cx="2500298" cy="22780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77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Resim" descr="Ä°lgili resi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43701" y="2928934"/>
            <a:ext cx="2500299" cy="2206632"/>
          </a:xfrm>
          <a:prstGeom prst="rect">
            <a:avLst/>
          </a:prstGeom>
          <a:noFill/>
        </p:spPr>
      </p:pic>
      <p:sp>
        <p:nvSpPr>
          <p:cNvPr id="8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Dogs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can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run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but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snakes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can’t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run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2" name="13 Grup"/>
          <p:cNvGrpSpPr/>
          <p:nvPr/>
        </p:nvGrpSpPr>
        <p:grpSpPr>
          <a:xfrm>
            <a:off x="6243901" y="3943005"/>
            <a:ext cx="3238771" cy="228414"/>
            <a:chOff x="6243901" y="3943005"/>
            <a:chExt cx="3238771" cy="228414"/>
          </a:xfrm>
        </p:grpSpPr>
        <p:sp>
          <p:nvSpPr>
            <p:cNvPr id="11" name="10 Dikdörtgen"/>
            <p:cNvSpPr/>
            <p:nvPr/>
          </p:nvSpPr>
          <p:spPr>
            <a:xfrm rot="2251081">
              <a:off x="6267962" y="3957105"/>
              <a:ext cx="3214710" cy="21431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11 Dikdörtgen"/>
            <p:cNvSpPr/>
            <p:nvPr/>
          </p:nvSpPr>
          <p:spPr>
            <a:xfrm rot="19388789">
              <a:off x="6243901" y="3943005"/>
              <a:ext cx="3214710" cy="21431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13" name="12 Resim" descr="http://images.clipartpanda.com/dog-clip-art-dog-clip-art-black-and-whit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3000372"/>
            <a:ext cx="2571736" cy="216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77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6572296" y="3000372"/>
            <a:ext cx="2571736" cy="21431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Horses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can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swim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but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lions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can’t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Comic Sans MS" pitchFamily="66" charset="0"/>
              </a:rPr>
              <a:t>swim</a:t>
            </a:r>
            <a:r>
              <a:rPr lang="tr-TR" sz="40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" name="6 Resim" descr="Ä°lgili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05869">
            <a:off x="6775640" y="3166793"/>
            <a:ext cx="2253879" cy="1796302"/>
          </a:xfrm>
          <a:prstGeom prst="rect">
            <a:avLst/>
          </a:prstGeom>
          <a:noFill/>
        </p:spPr>
      </p:pic>
      <p:pic>
        <p:nvPicPr>
          <p:cNvPr id="10" name="Resim 4" descr="http://www.educolorir.com/paginas-para-colorir-cavalo-dm10346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3" t="3503" r="11361" b="4702"/>
          <a:stretch/>
        </p:blipFill>
        <p:spPr bwMode="auto">
          <a:xfrm flipH="1">
            <a:off x="0" y="3071810"/>
            <a:ext cx="2786050" cy="20802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" name="13 Grup"/>
          <p:cNvGrpSpPr/>
          <p:nvPr/>
        </p:nvGrpSpPr>
        <p:grpSpPr>
          <a:xfrm>
            <a:off x="6243901" y="3943005"/>
            <a:ext cx="3238771" cy="228414"/>
            <a:chOff x="6243901" y="3943005"/>
            <a:chExt cx="3238771" cy="228414"/>
          </a:xfrm>
        </p:grpSpPr>
        <p:sp>
          <p:nvSpPr>
            <p:cNvPr id="11" name="10 Dikdörtgen"/>
            <p:cNvSpPr/>
            <p:nvPr/>
          </p:nvSpPr>
          <p:spPr>
            <a:xfrm rot="2251081">
              <a:off x="6267962" y="3957105"/>
              <a:ext cx="3214710" cy="21431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11 Dikdörtgen"/>
            <p:cNvSpPr/>
            <p:nvPr/>
          </p:nvSpPr>
          <p:spPr>
            <a:xfrm rot="19388789">
              <a:off x="6243901" y="3943005"/>
              <a:ext cx="3214710" cy="21431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41077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314</TotalTime>
  <Words>59</Words>
  <Application>Microsoft Office PowerPoint</Application>
  <PresentationFormat>Ekran Gösterisi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Comic Sans MS</vt:lpstr>
      <vt:lpstr>Corbel</vt:lpstr>
      <vt:lpstr>Wingdings</vt:lpstr>
      <vt:lpstr>Wingdings 2</vt:lpstr>
      <vt:lpstr>Wingdings 3</vt:lpstr>
      <vt:lpstr>Modül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</dc:title>
  <dc:creator>Bayram</dc:creator>
  <cp:lastModifiedBy>Bayram Alp Parlak</cp:lastModifiedBy>
  <cp:revision>78</cp:revision>
  <dcterms:created xsi:type="dcterms:W3CDTF">2014-12-28T19:01:45Z</dcterms:created>
  <dcterms:modified xsi:type="dcterms:W3CDTF">2019-05-22T16:13:45Z</dcterms:modified>
</cp:coreProperties>
</file>