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6" r:id="rId8"/>
    <p:sldId id="296" r:id="rId9"/>
    <p:sldId id="280" r:id="rId10"/>
    <p:sldId id="281" r:id="rId11"/>
    <p:sldId id="283" r:id="rId12"/>
    <p:sldId id="284" r:id="rId13"/>
    <p:sldId id="290" r:id="rId14"/>
    <p:sldId id="291" r:id="rId15"/>
    <p:sldId id="292" r:id="rId16"/>
    <p:sldId id="295" r:id="rId17"/>
    <p:sldId id="297" r:id="rId18"/>
    <p:sldId id="298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-32" y="857232"/>
            <a:ext cx="9144064" cy="442915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tr-TR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U</a:t>
            </a:r>
            <a:r>
              <a:rPr kumimoji="0" lang="tr-TR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nit</a:t>
            </a: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Fruit</a:t>
            </a:r>
            <a:r>
              <a:rPr kumimoji="0" lang="tr-TR" sz="7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(</a:t>
            </a:r>
            <a:r>
              <a:rPr kumimoji="0" lang="tr-TR" sz="72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1 )</a:t>
            </a:r>
            <a:endParaRPr kumimoji="0" lang="tr-TR" sz="7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orange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portakal</a:t>
            </a:r>
          </a:p>
        </p:txBody>
      </p:sp>
      <p:pic>
        <p:nvPicPr>
          <p:cNvPr id="4" name="3 Resim" descr="http://www.mes-coloriages-preferes.biz/Images/Large/Nature-Fruits-Orange-2602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643050"/>
            <a:ext cx="378621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571736" y="1857364"/>
            <a:ext cx="3714776" cy="32861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grapes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üzüm</a:t>
            </a:r>
          </a:p>
        </p:txBody>
      </p:sp>
      <p:pic>
        <p:nvPicPr>
          <p:cNvPr id="4" name="3 Resim" descr="http://images.clipartpanda.com/grapes-clipart-grapes_line_art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00240"/>
            <a:ext cx="35719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peach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şeftali</a:t>
            </a:r>
          </a:p>
        </p:txBody>
      </p:sp>
      <p:pic>
        <p:nvPicPr>
          <p:cNvPr id="7170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 l="3571" t="9321" r="5357" b="13418"/>
          <a:stretch>
            <a:fillRect/>
          </a:stretch>
        </p:blipFill>
        <p:spPr bwMode="auto">
          <a:xfrm>
            <a:off x="2231466" y="1643050"/>
            <a:ext cx="469798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eat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yemek</a:t>
            </a:r>
          </a:p>
        </p:txBody>
      </p:sp>
      <p:pic>
        <p:nvPicPr>
          <p:cNvPr id="6146" name="Picture 2" descr="Ä°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885506"/>
            <a:ext cx="3571900" cy="3258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cut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kesmek</a:t>
            </a:r>
          </a:p>
        </p:txBody>
      </p:sp>
      <p:pic>
        <p:nvPicPr>
          <p:cNvPr id="33794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214554"/>
            <a:ext cx="3225064" cy="2905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give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vermek</a:t>
            </a:r>
          </a:p>
        </p:txBody>
      </p:sp>
      <p:pic>
        <p:nvPicPr>
          <p:cNvPr id="2050" name="Picture 2" descr="Ä°lgili resim">
            <a:extLst>
              <a:ext uri="{FF2B5EF4-FFF2-40B4-BE49-F238E27FC236}">
                <a16:creationId xmlns:a16="http://schemas.microsoft.com/office/drawing/2014/main" xmlns="" id="{FB2ECB8E-34F1-4F65-A241-B5DC2E5D4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03288"/>
            <a:ext cx="2592288" cy="335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yummy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lezzetli</a:t>
            </a:r>
          </a:p>
        </p:txBody>
      </p:sp>
      <p:pic>
        <p:nvPicPr>
          <p:cNvPr id="35842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 b="2000"/>
          <a:stretch>
            <a:fillRect/>
          </a:stretch>
        </p:blipFill>
        <p:spPr bwMode="auto">
          <a:xfrm>
            <a:off x="2815214" y="1729240"/>
            <a:ext cx="3513572" cy="33995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331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and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ve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E18986C2-7CD3-4CAE-B2C0-4B287A6B07D2}"/>
              </a:ext>
            </a:extLst>
          </p:cNvPr>
          <p:cNvSpPr/>
          <p:nvPr/>
        </p:nvSpPr>
        <p:spPr>
          <a:xfrm>
            <a:off x="1187624" y="1844824"/>
            <a:ext cx="6768752" cy="25922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F1F9C53-46FD-4D16-A029-187405A5B5DF}"/>
              </a:ext>
            </a:extLst>
          </p:cNvPr>
          <p:cNvSpPr/>
          <p:nvPr/>
        </p:nvSpPr>
        <p:spPr>
          <a:xfrm>
            <a:off x="0" y="1844824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+ </a:t>
            </a:r>
            <a:r>
              <a:rPr lang="tr-TR" sz="15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and</a:t>
            </a:r>
            <a:r>
              <a:rPr lang="tr-TR" sz="1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+</a:t>
            </a:r>
          </a:p>
        </p:txBody>
      </p:sp>
    </p:spTree>
    <p:extLst>
      <p:ext uri="{BB962C8B-B14F-4D97-AF65-F5344CB8AC3E}">
        <p14:creationId xmlns:p14="http://schemas.microsoft.com/office/powerpoint/2010/main" xmlns="" val="39952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/>
              <a:t>but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fakat, ama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AC7F871-39B8-4F77-9E0B-EF9B06E95226}"/>
              </a:ext>
            </a:extLst>
          </p:cNvPr>
          <p:cNvSpPr/>
          <p:nvPr/>
        </p:nvSpPr>
        <p:spPr>
          <a:xfrm>
            <a:off x="1187624" y="1844824"/>
            <a:ext cx="6768752" cy="25922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F1F9C53-46FD-4D16-A029-187405A5B5DF}"/>
              </a:ext>
            </a:extLst>
          </p:cNvPr>
          <p:cNvSpPr/>
          <p:nvPr/>
        </p:nvSpPr>
        <p:spPr>
          <a:xfrm>
            <a:off x="0" y="1844824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+ but </a:t>
            </a:r>
            <a:r>
              <a:rPr lang="tr-TR" sz="1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</a:t>
            </a:r>
            <a:endParaRPr lang="tr-TR" sz="1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14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fruit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meyve</a:t>
            </a:r>
          </a:p>
        </p:txBody>
      </p:sp>
      <p:pic>
        <p:nvPicPr>
          <p:cNvPr id="8" name="7 Resim" descr="http://cliparts.co/cliparts/rTL/nAj/rTLnAjoyc.gif"/>
          <p:cNvPicPr/>
          <p:nvPr/>
        </p:nvPicPr>
        <p:blipFill>
          <a:blip r:embed="rId2" cstate="print"/>
          <a:srcRect t="5494" r="4628" b="1374"/>
          <a:stretch>
            <a:fillRect/>
          </a:stretch>
        </p:blipFill>
        <p:spPr bwMode="auto">
          <a:xfrm>
            <a:off x="1928794" y="1757355"/>
            <a:ext cx="5072098" cy="338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apple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elma</a:t>
            </a:r>
          </a:p>
        </p:txBody>
      </p:sp>
      <p:pic>
        <p:nvPicPr>
          <p:cNvPr id="5" name="4 Resim" descr="http://t1.gstatic.com/images?q=tbn:ANd9GcToRV4TOXddzlO4Ui-RtR4AoknIaYENXgSydiccEkkw_gEsgtz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6069" y="1750207"/>
            <a:ext cx="35118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2643174" y="2285992"/>
            <a:ext cx="4214842" cy="28575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/>
              <a:t>banana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muz</a:t>
            </a:r>
          </a:p>
        </p:txBody>
      </p:sp>
      <p:pic>
        <p:nvPicPr>
          <p:cNvPr id="4" name="3 Resim" descr="http://images.clipartpanda.com/banana-clipart-banana_large_single_lineart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08339" y="1793835"/>
            <a:ext cx="2470073" cy="394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/>
              <a:t>melon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kavun</a:t>
            </a:r>
          </a:p>
        </p:txBody>
      </p:sp>
      <p:pic>
        <p:nvPicPr>
          <p:cNvPr id="1028" name="Picture 4" descr="Ä°lgili resim">
            <a:extLst>
              <a:ext uri="{FF2B5EF4-FFF2-40B4-BE49-F238E27FC236}">
                <a16:creationId xmlns:a16="http://schemas.microsoft.com/office/drawing/2014/main" xmlns="" id="{AECBF1BC-6D40-4E4F-8BEC-31854961C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5569" y="1484784"/>
            <a:ext cx="4072862" cy="366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watermelon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karpuz</a:t>
            </a:r>
          </a:p>
        </p:txBody>
      </p:sp>
      <p:pic>
        <p:nvPicPr>
          <p:cNvPr id="4" name="3 Resim" descr="http://www.watermelon.org/webAppImages/Gallery/Clip%20Art/full/Clip%20Art%205.jpg"/>
          <p:cNvPicPr/>
          <p:nvPr/>
        </p:nvPicPr>
        <p:blipFill>
          <a:blip r:embed="rId2" cstate="print"/>
          <a:srcRect l="4000" t="3540" r="4857" b="3461"/>
          <a:stretch>
            <a:fillRect/>
          </a:stretch>
        </p:blipFill>
        <p:spPr bwMode="auto">
          <a:xfrm>
            <a:off x="2357422" y="1643050"/>
            <a:ext cx="43577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857488" y="1643050"/>
            <a:ext cx="3214710" cy="3500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strawberry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çilek</a:t>
            </a:r>
          </a:p>
        </p:txBody>
      </p:sp>
      <p:pic>
        <p:nvPicPr>
          <p:cNvPr id="4" name="3 Resim" descr="http://www.clker.com/cliparts/f/d/3/3/1197089915508274871Gerald_G_Simple_Fruit_(FF_Menu)_9.svg.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785926"/>
            <a:ext cx="307183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cherry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kiraz</a:t>
            </a:r>
          </a:p>
        </p:txBody>
      </p:sp>
      <p:pic>
        <p:nvPicPr>
          <p:cNvPr id="3074" name="Picture 2" descr="Ä°lgili resim">
            <a:extLst>
              <a:ext uri="{FF2B5EF4-FFF2-40B4-BE49-F238E27FC236}">
                <a16:creationId xmlns:a16="http://schemas.microsoft.com/office/drawing/2014/main" xmlns="" id="{460A6E20-1D7D-455E-BC7A-CE6998C2D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9812" y="1628800"/>
            <a:ext cx="3384376" cy="354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947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lemon</a:t>
            </a:r>
            <a:endParaRPr lang="tr-TR" sz="8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28636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8000" dirty="0">
                <a:solidFill>
                  <a:srgbClr val="FFC000"/>
                </a:solidFill>
              </a:rPr>
              <a:t>limon</a:t>
            </a:r>
          </a:p>
        </p:txBody>
      </p:sp>
      <p:pic>
        <p:nvPicPr>
          <p:cNvPr id="4" name="3 Resim" descr="https://s-media-cache-ak0.pinimg.com/736x/cd/96/2c/cd962c15aa5a03818d2dbb28fda339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29" y="1678769"/>
            <a:ext cx="390534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362</TotalTime>
  <Words>49</Words>
  <Application>Microsoft Office PowerPoint</Application>
  <PresentationFormat>Ekran Gösterisi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Modül</vt:lpstr>
      <vt:lpstr>Slayt 1</vt:lpstr>
      <vt:lpstr>fruit</vt:lpstr>
      <vt:lpstr>apple</vt:lpstr>
      <vt:lpstr>banana</vt:lpstr>
      <vt:lpstr>melon</vt:lpstr>
      <vt:lpstr>watermelon</vt:lpstr>
      <vt:lpstr>strawberry</vt:lpstr>
      <vt:lpstr>cherry</vt:lpstr>
      <vt:lpstr>lemon</vt:lpstr>
      <vt:lpstr>orange</vt:lpstr>
      <vt:lpstr>grapes</vt:lpstr>
      <vt:lpstr>peach</vt:lpstr>
      <vt:lpstr>eat</vt:lpstr>
      <vt:lpstr>cut</vt:lpstr>
      <vt:lpstr>give</vt:lpstr>
      <vt:lpstr>yummy</vt:lpstr>
      <vt:lpstr>and</vt:lpstr>
      <vt:lpstr>but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</dc:title>
  <dc:creator>Bayram</dc:creator>
  <cp:lastModifiedBy>Casper</cp:lastModifiedBy>
  <cp:revision>80</cp:revision>
  <dcterms:created xsi:type="dcterms:W3CDTF">2014-12-28T19:01:45Z</dcterms:created>
  <dcterms:modified xsi:type="dcterms:W3CDTF">2019-04-15T07:51:42Z</dcterms:modified>
</cp:coreProperties>
</file>