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97" r:id="rId4"/>
    <p:sldId id="293" r:id="rId5"/>
    <p:sldId id="302" r:id="rId6"/>
    <p:sldId id="291" r:id="rId7"/>
    <p:sldId id="301" r:id="rId8"/>
    <p:sldId id="296" r:id="rId9"/>
    <p:sldId id="303" r:id="rId10"/>
    <p:sldId id="29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 txBox="1">
            <a:spLocks/>
          </p:cNvSpPr>
          <p:nvPr/>
        </p:nvSpPr>
        <p:spPr>
          <a:xfrm>
            <a:off x="0" y="1000108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</a:t>
            </a:r>
            <a:r>
              <a:rPr kumimoji="0" lang="tr-TR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nit</a:t>
            </a: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Fruits</a:t>
            </a:r>
            <a:r>
              <a:rPr kumimoji="0" lang="tr-TR" sz="7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( 2 )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323528" y="249797"/>
            <a:ext cx="5891546" cy="1200329"/>
          </a:xfrm>
          <a:prstGeom prst="wedgeRectCallout">
            <a:avLst>
              <a:gd name="adj1" fmla="val 69652"/>
              <a:gd name="adj2" fmla="val 640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melons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452320" y="249797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Ä°lgili resim">
            <a:extLst>
              <a:ext uri="{FF2B5EF4-FFF2-40B4-BE49-F238E27FC236}">
                <a16:creationId xmlns:a16="http://schemas.microsoft.com/office/drawing/2014/main" id="{BB891079-4AD8-4279-93CE-76A4A4785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247" y="1845637"/>
            <a:ext cx="3679505" cy="331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323528" y="249797"/>
            <a:ext cx="6391612" cy="1200329"/>
          </a:xfrm>
          <a:prstGeom prst="wedgeRectCallout">
            <a:avLst>
              <a:gd name="adj1" fmla="val 60387"/>
              <a:gd name="adj2" fmla="val 1299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bananas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452320" y="249797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2643174" y="2285992"/>
            <a:ext cx="4214842" cy="2857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9 Resim" descr="http://images.clipartpanda.com/banana-clipart-banana_large_single_lineart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508339" y="1793835"/>
            <a:ext cx="2470073" cy="394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2214546" y="370396"/>
            <a:ext cx="6628914" cy="923330"/>
          </a:xfrm>
          <a:prstGeom prst="wedgeRectCallout">
            <a:avLst>
              <a:gd name="adj1" fmla="val -61210"/>
              <a:gd name="adj2" fmla="val 303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54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54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5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54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5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5400" dirty="0" err="1">
                <a:solidFill>
                  <a:schemeClr val="bg1"/>
                </a:solidFill>
                <a:latin typeface="Comic Sans MS" pitchFamily="66" charset="0"/>
              </a:rPr>
              <a:t>peaches</a:t>
            </a:r>
            <a:r>
              <a:rPr lang="tr-TR" sz="54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6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2" cstate="print"/>
          <a:srcRect l="79833" t="33884" b="33884"/>
          <a:stretch>
            <a:fillRect/>
          </a:stretch>
        </p:blipFill>
        <p:spPr bwMode="auto">
          <a:xfrm>
            <a:off x="209568" y="37767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Ä°lgili resim"/>
          <p:cNvPicPr>
            <a:picLocks noChangeAspect="1" noChangeArrowheads="1"/>
          </p:cNvPicPr>
          <p:nvPr/>
        </p:nvPicPr>
        <p:blipFill>
          <a:blip r:embed="rId3" cstate="print"/>
          <a:srcRect l="3571" t="9321" r="5357" b="13418"/>
          <a:stretch>
            <a:fillRect/>
          </a:stretch>
        </p:blipFill>
        <p:spPr bwMode="auto">
          <a:xfrm>
            <a:off x="2395230" y="1977983"/>
            <a:ext cx="4248472" cy="3165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323528" y="249797"/>
            <a:ext cx="5605794" cy="830997"/>
          </a:xfrm>
          <a:prstGeom prst="wedgeRectCallout">
            <a:avLst>
              <a:gd name="adj1" fmla="val 75400"/>
              <a:gd name="adj2" fmla="val 23336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800" dirty="0" err="1">
                <a:solidFill>
                  <a:schemeClr val="bg1"/>
                </a:solidFill>
                <a:latin typeface="Comic Sans MS" pitchFamily="66" charset="0"/>
              </a:rPr>
              <a:t>watermelons</a:t>
            </a: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452320" y="249797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Resim" descr="http://www.watermelon.org/webAppImages/Gallery/Clip%20Art/full/Clip%20Art%205.jpg"/>
          <p:cNvPicPr/>
          <p:nvPr/>
        </p:nvPicPr>
        <p:blipFill>
          <a:blip r:embed="rId3" cstate="print"/>
          <a:srcRect l="4000" t="3540" r="4857" b="3461"/>
          <a:stretch>
            <a:fillRect/>
          </a:stretch>
        </p:blipFill>
        <p:spPr bwMode="auto">
          <a:xfrm>
            <a:off x="2357422" y="1643050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1928794" y="370396"/>
            <a:ext cx="6914666" cy="1015663"/>
          </a:xfrm>
          <a:prstGeom prst="wedgeRectCallout">
            <a:avLst>
              <a:gd name="adj1" fmla="val -57123"/>
              <a:gd name="adj2" fmla="val 2663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60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60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6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60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6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6000" dirty="0" err="1">
                <a:solidFill>
                  <a:schemeClr val="bg1"/>
                </a:solidFill>
                <a:latin typeface="Comic Sans MS" pitchFamily="66" charset="0"/>
              </a:rPr>
              <a:t>grapes</a:t>
            </a:r>
            <a:r>
              <a:rPr lang="tr-TR" sz="60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6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2" cstate="print"/>
          <a:srcRect l="79833" t="33884" b="33884"/>
          <a:stretch>
            <a:fillRect/>
          </a:stretch>
        </p:blipFill>
        <p:spPr bwMode="auto">
          <a:xfrm>
            <a:off x="209568" y="37767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571736" y="1857364"/>
            <a:ext cx="3714776" cy="32861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9 Resim" descr="http://images.clipartpanda.com/grapes-clipart-grapes_line_art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000240"/>
            <a:ext cx="35719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323528" y="249797"/>
            <a:ext cx="5605794" cy="1200329"/>
          </a:xfrm>
          <a:prstGeom prst="wedgeRectCallout">
            <a:avLst>
              <a:gd name="adj1" fmla="val 75400"/>
              <a:gd name="adj2" fmla="val 23336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apples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452320" y="260648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Resim" descr="http://t1.gstatic.com/images?q=tbn:ANd9GcToRV4TOXddzlO4Ui-RtR4AoknIaYENXgSydiccEkkw_gEsgtz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785926"/>
            <a:ext cx="40005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3635896" y="370396"/>
            <a:ext cx="5207564" cy="769441"/>
          </a:xfrm>
          <a:prstGeom prst="wedgeRectCallout">
            <a:avLst>
              <a:gd name="adj1" fmla="val -91869"/>
              <a:gd name="adj2" fmla="val 40248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lemons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6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2" cstate="print"/>
          <a:srcRect l="79833" t="33884" b="33884"/>
          <a:stretch>
            <a:fillRect/>
          </a:stretch>
        </p:blipFill>
        <p:spPr bwMode="auto">
          <a:xfrm>
            <a:off x="209568" y="37767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3 Resim" descr="https://s-media-cache-ak0.pinimg.com/736x/cd/96/2c/cd962c15aa5a03818d2dbb28fda33930.jpg">
            <a:extLst>
              <a:ext uri="{FF2B5EF4-FFF2-40B4-BE49-F238E27FC236}">
                <a16:creationId xmlns:a16="http://schemas.microsoft.com/office/drawing/2014/main" id="{6908B3F4-F81B-4463-AF2C-6472A729D49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9157" y="1678769"/>
            <a:ext cx="44456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323528" y="249797"/>
            <a:ext cx="6391612" cy="1200329"/>
          </a:xfrm>
          <a:prstGeom prst="wedgeRectCallout">
            <a:avLst>
              <a:gd name="adj1" fmla="val 59449"/>
              <a:gd name="adj2" fmla="val 1393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oranges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7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35C91FFA-71BB-40A8-A2B7-A120E70AFDD8}"/>
              </a:ext>
            </a:extLst>
          </p:cNvPr>
          <p:cNvPicPr/>
          <p:nvPr/>
        </p:nvPicPr>
        <p:blipFill>
          <a:blip r:embed="rId2" cstate="print"/>
          <a:srcRect r="79500" b="66667"/>
          <a:stretch>
            <a:fillRect/>
          </a:stretch>
        </p:blipFill>
        <p:spPr bwMode="auto">
          <a:xfrm>
            <a:off x="7452320" y="249797"/>
            <a:ext cx="1171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Resim" descr="http://www.mes-coloriages-preferes.biz/Images/Large/Nature-Fruits-Orange-2602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643050"/>
            <a:ext cx="37862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etin kutusu">
            <a:extLst>
              <a:ext uri="{FF2B5EF4-FFF2-40B4-BE49-F238E27FC236}">
                <a16:creationId xmlns:a16="http://schemas.microsoft.com/office/drawing/2014/main" id="{53C6F502-678F-4CF7-B278-69051684D1C6}"/>
              </a:ext>
            </a:extLst>
          </p:cNvPr>
          <p:cNvSpPr txBox="1"/>
          <p:nvPr/>
        </p:nvSpPr>
        <p:spPr>
          <a:xfrm>
            <a:off x="2000232" y="370396"/>
            <a:ext cx="6843228" cy="769441"/>
          </a:xfrm>
          <a:prstGeom prst="wedgeRectCallout">
            <a:avLst>
              <a:gd name="adj1" fmla="val -57291"/>
              <a:gd name="adj2" fmla="val 3659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4400" dirty="0" err="1">
                <a:solidFill>
                  <a:schemeClr val="bg1"/>
                </a:solidFill>
                <a:latin typeface="Comic Sans MS" pitchFamily="66" charset="0"/>
              </a:rPr>
              <a:t>strawberries</a:t>
            </a:r>
            <a:r>
              <a:rPr lang="tr-TR" sz="44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6" name="6 Resim" descr="http://tr.vector.me/files/images/1/9/199128/outline_smiley_icons_clip_art.jpg">
            <a:extLst>
              <a:ext uri="{FF2B5EF4-FFF2-40B4-BE49-F238E27FC236}">
                <a16:creationId xmlns:a16="http://schemas.microsoft.com/office/drawing/2014/main" id="{475C4349-946E-4C32-B107-9B642F6C6DE1}"/>
              </a:ext>
            </a:extLst>
          </p:cNvPr>
          <p:cNvPicPr/>
          <p:nvPr/>
        </p:nvPicPr>
        <p:blipFill>
          <a:blip r:embed="rId2" cstate="print"/>
          <a:srcRect l="79833" t="33884" b="33884"/>
          <a:stretch>
            <a:fillRect/>
          </a:stretch>
        </p:blipFill>
        <p:spPr bwMode="auto">
          <a:xfrm>
            <a:off x="209568" y="377672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2857488" y="1643050"/>
            <a:ext cx="3214710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6 Resim" descr="http://www.clker.com/cliparts/f/d/3/3/1197089915508274871Gerald_G_Simple_Fruit_(FF_Menu)_9.svg.hi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50207"/>
            <a:ext cx="307183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067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316</TotalTime>
  <Words>47</Words>
  <Application>Microsoft Office PowerPoint</Application>
  <PresentationFormat>Ekran Gösterisi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Corbel</vt:lpstr>
      <vt:lpstr>Wingdings</vt:lpstr>
      <vt:lpstr>Wingdings 2</vt:lpstr>
      <vt:lpstr>Wingdings 3</vt:lpstr>
      <vt:lpstr>Modül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Bayram Alp Parlak</cp:lastModifiedBy>
  <cp:revision>80</cp:revision>
  <dcterms:created xsi:type="dcterms:W3CDTF">2014-12-28T19:01:45Z</dcterms:created>
  <dcterms:modified xsi:type="dcterms:W3CDTF">2019-04-15T18:27:51Z</dcterms:modified>
</cp:coreProperties>
</file>