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75" r:id="rId3"/>
    <p:sldId id="304" r:id="rId4"/>
    <p:sldId id="305" r:id="rId5"/>
    <p:sldId id="306" r:id="rId6"/>
    <p:sldId id="307" r:id="rId7"/>
    <p:sldId id="308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58BDE-055A-4C2F-BC2C-2D93687CB82A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E0FFD-D909-4CC8-B89D-92601DBFE7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0622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BE0FFD-D909-4CC8-B89D-92601DBFE7CF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6145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BE0FFD-D909-4CC8-B89D-92601DBFE7CF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0295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BE0FFD-D909-4CC8-B89D-92601DBFE7CF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9592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BE0FFD-D909-4CC8-B89D-92601DBFE7CF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7830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BE0FFD-D909-4CC8-B89D-92601DBFE7CF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9618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BE0FFD-D909-4CC8-B89D-92601DBFE7CF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9450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Dikdörtgen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Dikdörtgen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15.04.2019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Başlık"/>
          <p:cNvSpPr txBox="1">
            <a:spLocks/>
          </p:cNvSpPr>
          <p:nvPr/>
        </p:nvSpPr>
        <p:spPr>
          <a:xfrm>
            <a:off x="0" y="1000108"/>
            <a:ext cx="9144064" cy="4429156"/>
          </a:xfrm>
          <a:prstGeom prst="rect">
            <a:avLst/>
          </a:prstGeom>
        </p:spPr>
        <p:txBody>
          <a:bodyPr vert="horz" lIns="91440" tIns="0" rIns="45720" bIns="0" rtlCol="0" anchor="t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8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tr-TR" sz="8000" b="1" dirty="0">
                <a:solidFill>
                  <a:srgbClr val="FFC000"/>
                </a:solidFill>
                <a:latin typeface="Comic Sans MS" pitchFamily="66" charset="0"/>
                <a:ea typeface="+mj-ea"/>
                <a:cs typeface="+mj-cs"/>
              </a:rPr>
              <a:t>U</a:t>
            </a:r>
            <a:r>
              <a:rPr kumimoji="0" lang="tr-TR" sz="80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nit</a:t>
            </a:r>
            <a:r>
              <a:rPr kumimoji="0" lang="tr-TR" sz="8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9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8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72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Fruits</a:t>
            </a:r>
            <a:r>
              <a:rPr kumimoji="0" lang="tr-TR" sz="7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( 3 )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Metin kutusu">
            <a:extLst>
              <a:ext uri="{FF2B5EF4-FFF2-40B4-BE49-F238E27FC236}">
                <a16:creationId xmlns:a16="http://schemas.microsoft.com/office/drawing/2014/main" id="{A993A1B5-67B7-498B-9EC0-2C5E34564857}"/>
              </a:ext>
            </a:extLst>
          </p:cNvPr>
          <p:cNvSpPr txBox="1"/>
          <p:nvPr/>
        </p:nvSpPr>
        <p:spPr>
          <a:xfrm>
            <a:off x="251520" y="249797"/>
            <a:ext cx="8568952" cy="2308324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7200" dirty="0">
                <a:solidFill>
                  <a:schemeClr val="bg1"/>
                </a:solidFill>
                <a:latin typeface="Comic Sans MS" pitchFamily="66" charset="0"/>
              </a:rPr>
              <a:t>I </a:t>
            </a:r>
            <a:r>
              <a:rPr lang="tr-TR" sz="7200" dirty="0" err="1">
                <a:solidFill>
                  <a:schemeClr val="bg1"/>
                </a:solidFill>
                <a:latin typeface="Comic Sans MS" pitchFamily="66" charset="0"/>
              </a:rPr>
              <a:t>like</a:t>
            </a:r>
            <a:r>
              <a:rPr lang="tr-TR" sz="72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7200" dirty="0" err="1">
                <a:solidFill>
                  <a:schemeClr val="bg1"/>
                </a:solidFill>
                <a:latin typeface="Comic Sans MS" pitchFamily="66" charset="0"/>
              </a:rPr>
              <a:t>watermelons</a:t>
            </a:r>
            <a:r>
              <a:rPr lang="tr-TR" sz="72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7200" dirty="0" err="1">
                <a:solidFill>
                  <a:schemeClr val="bg1"/>
                </a:solidFill>
                <a:latin typeface="Comic Sans MS" pitchFamily="66" charset="0"/>
              </a:rPr>
              <a:t>and</a:t>
            </a:r>
            <a:r>
              <a:rPr lang="tr-TR" sz="72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7200" dirty="0" err="1">
                <a:solidFill>
                  <a:schemeClr val="bg1"/>
                </a:solidFill>
                <a:latin typeface="Comic Sans MS" pitchFamily="66" charset="0"/>
              </a:rPr>
              <a:t>peaches</a:t>
            </a:r>
            <a:r>
              <a:rPr lang="tr-TR" sz="7200" dirty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</p:txBody>
      </p:sp>
      <p:pic>
        <p:nvPicPr>
          <p:cNvPr id="13" name="3 Resim" descr="http://www.watermelon.org/webAppImages/Gallery/Clip%20Art/full/Clip%20Art%205.jpg">
            <a:extLst>
              <a:ext uri="{FF2B5EF4-FFF2-40B4-BE49-F238E27FC236}">
                <a16:creationId xmlns:a16="http://schemas.microsoft.com/office/drawing/2014/main" id="{D07B7FFB-C8F7-407A-9031-2C123FB36665}"/>
              </a:ext>
            </a:extLst>
          </p:cNvPr>
          <p:cNvPicPr/>
          <p:nvPr/>
        </p:nvPicPr>
        <p:blipFill>
          <a:blip r:embed="rId3" cstate="print"/>
          <a:srcRect l="4000" t="3540" r="4857" b="3461"/>
          <a:stretch>
            <a:fillRect/>
          </a:stretch>
        </p:blipFill>
        <p:spPr bwMode="auto">
          <a:xfrm>
            <a:off x="313763" y="2870905"/>
            <a:ext cx="2890085" cy="23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Ä°lgili resim">
            <a:extLst>
              <a:ext uri="{FF2B5EF4-FFF2-40B4-BE49-F238E27FC236}">
                <a16:creationId xmlns:a16="http://schemas.microsoft.com/office/drawing/2014/main" id="{FDF2C671-1363-4CFE-A8B9-64BA31581E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 l="3571" t="9321" r="5357" b="13418"/>
          <a:stretch>
            <a:fillRect/>
          </a:stretch>
        </p:blipFill>
        <p:spPr bwMode="auto">
          <a:xfrm>
            <a:off x="5722457" y="2840458"/>
            <a:ext cx="3098015" cy="2308325"/>
          </a:xfrm>
          <a:prstGeom prst="rect">
            <a:avLst/>
          </a:prstGeom>
          <a:noFill/>
        </p:spPr>
      </p:pic>
      <p:pic>
        <p:nvPicPr>
          <p:cNvPr id="16" name="Picture 2" descr="tick and cross ile ilgili gÃ¶rsel sonucu">
            <a:extLst>
              <a:ext uri="{FF2B5EF4-FFF2-40B4-BE49-F238E27FC236}">
                <a16:creationId xmlns:a16="http://schemas.microsoft.com/office/drawing/2014/main" id="{81728BDA-5E74-4655-B403-F8FBC27E3E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4" t="5336" r="58948" b="9278"/>
          <a:stretch/>
        </p:blipFill>
        <p:spPr bwMode="auto">
          <a:xfrm>
            <a:off x="1278006" y="5363731"/>
            <a:ext cx="1152129" cy="1152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tick and cross ile ilgili gÃ¶rsel sonucu">
            <a:extLst>
              <a:ext uri="{FF2B5EF4-FFF2-40B4-BE49-F238E27FC236}">
                <a16:creationId xmlns:a16="http://schemas.microsoft.com/office/drawing/2014/main" id="{2BDE7363-DCAA-4FF2-BAFE-CD96C8DF12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4" t="5336" r="58948" b="9278"/>
          <a:stretch/>
        </p:blipFill>
        <p:spPr bwMode="auto">
          <a:xfrm>
            <a:off x="6660231" y="5363730"/>
            <a:ext cx="1152129" cy="1152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Metin kutusu">
            <a:extLst>
              <a:ext uri="{FF2B5EF4-FFF2-40B4-BE49-F238E27FC236}">
                <a16:creationId xmlns:a16="http://schemas.microsoft.com/office/drawing/2014/main" id="{A993A1B5-67B7-498B-9EC0-2C5E34564857}"/>
              </a:ext>
            </a:extLst>
          </p:cNvPr>
          <p:cNvSpPr txBox="1"/>
          <p:nvPr/>
        </p:nvSpPr>
        <p:spPr>
          <a:xfrm>
            <a:off x="251520" y="249797"/>
            <a:ext cx="8568952" cy="2308324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7200" dirty="0">
                <a:solidFill>
                  <a:schemeClr val="bg1"/>
                </a:solidFill>
                <a:latin typeface="Comic Sans MS" pitchFamily="66" charset="0"/>
              </a:rPr>
              <a:t>I </a:t>
            </a:r>
            <a:r>
              <a:rPr lang="tr-TR" sz="7200" dirty="0" err="1">
                <a:solidFill>
                  <a:schemeClr val="bg1"/>
                </a:solidFill>
                <a:latin typeface="Comic Sans MS" pitchFamily="66" charset="0"/>
              </a:rPr>
              <a:t>like</a:t>
            </a:r>
            <a:r>
              <a:rPr lang="tr-TR" sz="72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7200" dirty="0" err="1">
                <a:solidFill>
                  <a:schemeClr val="bg1"/>
                </a:solidFill>
                <a:latin typeface="Comic Sans MS" pitchFamily="66" charset="0"/>
              </a:rPr>
              <a:t>bananas</a:t>
            </a:r>
            <a:r>
              <a:rPr lang="tr-TR" sz="7200" dirty="0">
                <a:solidFill>
                  <a:schemeClr val="bg1"/>
                </a:solidFill>
                <a:latin typeface="Comic Sans MS" pitchFamily="66" charset="0"/>
              </a:rPr>
              <a:t> but I </a:t>
            </a:r>
            <a:r>
              <a:rPr lang="tr-TR" sz="7200" dirty="0" err="1">
                <a:solidFill>
                  <a:schemeClr val="bg1"/>
                </a:solidFill>
                <a:latin typeface="Comic Sans MS" pitchFamily="66" charset="0"/>
              </a:rPr>
              <a:t>don’t</a:t>
            </a:r>
            <a:r>
              <a:rPr lang="tr-TR" sz="72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7200" dirty="0" err="1">
                <a:solidFill>
                  <a:schemeClr val="bg1"/>
                </a:solidFill>
                <a:latin typeface="Comic Sans MS" pitchFamily="66" charset="0"/>
              </a:rPr>
              <a:t>like</a:t>
            </a:r>
            <a:r>
              <a:rPr lang="tr-TR" sz="72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7200" dirty="0" err="1">
                <a:solidFill>
                  <a:schemeClr val="bg1"/>
                </a:solidFill>
                <a:latin typeface="Comic Sans MS" pitchFamily="66" charset="0"/>
              </a:rPr>
              <a:t>apples</a:t>
            </a:r>
            <a:r>
              <a:rPr lang="tr-TR" sz="7200" dirty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9" name="8 Dikdörtgen"/>
          <p:cNvSpPr/>
          <p:nvPr/>
        </p:nvSpPr>
        <p:spPr>
          <a:xfrm>
            <a:off x="323528" y="2938624"/>
            <a:ext cx="3513002" cy="221856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" name="9 Resim" descr="http://images.clipartpanda.com/banana-clipart-banana_large_single_lineart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178409" y="2355626"/>
            <a:ext cx="1931676" cy="3384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7 Resim" descr="http://t1.gstatic.com/images?q=tbn:ANd9GcToRV4TOXddzlO4Ui-RtR4AoknIaYENXgSydiccEkkw_gEsgtzR">
            <a:extLst>
              <a:ext uri="{FF2B5EF4-FFF2-40B4-BE49-F238E27FC236}">
                <a16:creationId xmlns:a16="http://schemas.microsoft.com/office/drawing/2014/main" id="{9790E9E0-9560-43E3-ABC0-12C7E427BDE3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46624" y="2988023"/>
            <a:ext cx="2273848" cy="2169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up 2">
            <a:extLst>
              <a:ext uri="{FF2B5EF4-FFF2-40B4-BE49-F238E27FC236}">
                <a16:creationId xmlns:a16="http://schemas.microsoft.com/office/drawing/2014/main" id="{DC248323-0A91-4D35-A5A8-BE7C9142CF4F}"/>
              </a:ext>
            </a:extLst>
          </p:cNvPr>
          <p:cNvGrpSpPr/>
          <p:nvPr/>
        </p:nvGrpSpPr>
        <p:grpSpPr>
          <a:xfrm>
            <a:off x="1475656" y="5363731"/>
            <a:ext cx="6678370" cy="1152130"/>
            <a:chOff x="1503964" y="5363731"/>
            <a:chExt cx="6678370" cy="1152130"/>
          </a:xfrm>
        </p:grpSpPr>
        <p:pic>
          <p:nvPicPr>
            <p:cNvPr id="11" name="Picture 2" descr="tick and cross ile ilgili gÃ¶rsel sonucu">
              <a:extLst>
                <a:ext uri="{FF2B5EF4-FFF2-40B4-BE49-F238E27FC236}">
                  <a16:creationId xmlns:a16="http://schemas.microsoft.com/office/drawing/2014/main" id="{D42477F6-226B-4D32-AC6E-B503CF018E1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14" t="5336" r="58948" b="9278"/>
            <a:stretch/>
          </p:blipFill>
          <p:spPr bwMode="auto">
            <a:xfrm>
              <a:off x="1503964" y="5363731"/>
              <a:ext cx="1152129" cy="11521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tick and cross ile ilgili gÃ¶rsel sonucu">
              <a:extLst>
                <a:ext uri="{FF2B5EF4-FFF2-40B4-BE49-F238E27FC236}">
                  <a16:creationId xmlns:a16="http://schemas.microsoft.com/office/drawing/2014/main" id="{FD03BFDF-660F-4047-8AAA-530834CF214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214" t="7770" r="3407" b="6843"/>
            <a:stretch/>
          </p:blipFill>
          <p:spPr bwMode="auto">
            <a:xfrm>
              <a:off x="7037900" y="5363731"/>
              <a:ext cx="1144434" cy="11521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7381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Metin kutusu">
            <a:extLst>
              <a:ext uri="{FF2B5EF4-FFF2-40B4-BE49-F238E27FC236}">
                <a16:creationId xmlns:a16="http://schemas.microsoft.com/office/drawing/2014/main" id="{A993A1B5-67B7-498B-9EC0-2C5E34564857}"/>
              </a:ext>
            </a:extLst>
          </p:cNvPr>
          <p:cNvSpPr txBox="1"/>
          <p:nvPr/>
        </p:nvSpPr>
        <p:spPr>
          <a:xfrm>
            <a:off x="251520" y="249797"/>
            <a:ext cx="8568952" cy="2308324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7200" dirty="0">
                <a:solidFill>
                  <a:schemeClr val="bg1"/>
                </a:solidFill>
                <a:latin typeface="Comic Sans MS" pitchFamily="66" charset="0"/>
              </a:rPr>
              <a:t>I </a:t>
            </a:r>
            <a:r>
              <a:rPr lang="tr-TR" sz="7200" dirty="0" err="1">
                <a:solidFill>
                  <a:schemeClr val="bg1"/>
                </a:solidFill>
                <a:latin typeface="Comic Sans MS" pitchFamily="66" charset="0"/>
              </a:rPr>
              <a:t>like</a:t>
            </a:r>
            <a:r>
              <a:rPr lang="tr-TR" sz="72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7200" dirty="0" err="1">
                <a:solidFill>
                  <a:schemeClr val="bg1"/>
                </a:solidFill>
                <a:latin typeface="Comic Sans MS" pitchFamily="66" charset="0"/>
              </a:rPr>
              <a:t>lemons</a:t>
            </a:r>
            <a:r>
              <a:rPr lang="tr-TR" sz="7200" dirty="0">
                <a:solidFill>
                  <a:schemeClr val="bg1"/>
                </a:solidFill>
                <a:latin typeface="Comic Sans MS" pitchFamily="66" charset="0"/>
              </a:rPr>
              <a:t> but               I </a:t>
            </a:r>
            <a:r>
              <a:rPr lang="tr-TR" sz="7200" dirty="0" err="1">
                <a:solidFill>
                  <a:schemeClr val="bg1"/>
                </a:solidFill>
                <a:latin typeface="Comic Sans MS" pitchFamily="66" charset="0"/>
              </a:rPr>
              <a:t>don’t</a:t>
            </a:r>
            <a:r>
              <a:rPr lang="tr-TR" sz="72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7200" dirty="0" err="1">
                <a:solidFill>
                  <a:schemeClr val="bg1"/>
                </a:solidFill>
                <a:latin typeface="Comic Sans MS" pitchFamily="66" charset="0"/>
              </a:rPr>
              <a:t>like</a:t>
            </a:r>
            <a:r>
              <a:rPr lang="tr-TR" sz="72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7200" dirty="0" err="1">
                <a:solidFill>
                  <a:schemeClr val="bg1"/>
                </a:solidFill>
                <a:latin typeface="Comic Sans MS" pitchFamily="66" charset="0"/>
              </a:rPr>
              <a:t>grapes</a:t>
            </a:r>
            <a:r>
              <a:rPr lang="tr-TR" sz="7200" dirty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</p:txBody>
      </p:sp>
      <p:pic>
        <p:nvPicPr>
          <p:cNvPr id="11" name="Picture 2" descr="tick and cross ile ilgili gÃ¶rsel sonucu">
            <a:extLst>
              <a:ext uri="{FF2B5EF4-FFF2-40B4-BE49-F238E27FC236}">
                <a16:creationId xmlns:a16="http://schemas.microsoft.com/office/drawing/2014/main" id="{D42477F6-226B-4D32-AC6E-B503CF018E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4" t="5336" r="58948" b="9278"/>
          <a:stretch/>
        </p:blipFill>
        <p:spPr bwMode="auto">
          <a:xfrm>
            <a:off x="899592" y="5363731"/>
            <a:ext cx="1152129" cy="1152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tick and cross ile ilgili gÃ¶rsel sonucu">
            <a:extLst>
              <a:ext uri="{FF2B5EF4-FFF2-40B4-BE49-F238E27FC236}">
                <a16:creationId xmlns:a16="http://schemas.microsoft.com/office/drawing/2014/main" id="{FD03BFDF-660F-4047-8AAA-530834CF21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14" t="7770" r="3407" b="6843"/>
          <a:stretch/>
        </p:blipFill>
        <p:spPr bwMode="auto">
          <a:xfrm>
            <a:off x="7020272" y="5363731"/>
            <a:ext cx="1144434" cy="1152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3 Resim" descr="https://s-media-cache-ak0.pinimg.com/736x/cd/96/2c/cd962c15aa5a03818d2dbb28fda33930.jpg">
            <a:extLst>
              <a:ext uri="{FF2B5EF4-FFF2-40B4-BE49-F238E27FC236}">
                <a16:creationId xmlns:a16="http://schemas.microsoft.com/office/drawing/2014/main" id="{92EF764E-56F7-4653-8C62-3EA52848F84B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938623"/>
            <a:ext cx="2582883" cy="2218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6 Dikdörtgen">
            <a:extLst>
              <a:ext uri="{FF2B5EF4-FFF2-40B4-BE49-F238E27FC236}">
                <a16:creationId xmlns:a16="http://schemas.microsoft.com/office/drawing/2014/main" id="{663CDBF8-BC3D-409F-A171-7A7157E88727}"/>
              </a:ext>
            </a:extLst>
          </p:cNvPr>
          <p:cNvSpPr/>
          <p:nvPr/>
        </p:nvSpPr>
        <p:spPr>
          <a:xfrm>
            <a:off x="6397810" y="2905267"/>
            <a:ext cx="2360304" cy="220488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5" name="9 Resim" descr="http://images.clipartpanda.com/grapes-clipart-grapes_line_art.png">
            <a:extLst>
              <a:ext uri="{FF2B5EF4-FFF2-40B4-BE49-F238E27FC236}">
                <a16:creationId xmlns:a16="http://schemas.microsoft.com/office/drawing/2014/main" id="{A1F16F3B-27A0-4A97-8CCA-FF94532450C5}"/>
              </a:ext>
            </a:extLst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34335" y="3068960"/>
            <a:ext cx="2142121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8761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Metin kutusu">
            <a:extLst>
              <a:ext uri="{FF2B5EF4-FFF2-40B4-BE49-F238E27FC236}">
                <a16:creationId xmlns:a16="http://schemas.microsoft.com/office/drawing/2014/main" id="{A993A1B5-67B7-498B-9EC0-2C5E34564857}"/>
              </a:ext>
            </a:extLst>
          </p:cNvPr>
          <p:cNvSpPr txBox="1"/>
          <p:nvPr/>
        </p:nvSpPr>
        <p:spPr>
          <a:xfrm>
            <a:off x="251520" y="249797"/>
            <a:ext cx="8568952" cy="2308324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7200" dirty="0">
                <a:solidFill>
                  <a:schemeClr val="bg1"/>
                </a:solidFill>
                <a:latin typeface="Comic Sans MS" pitchFamily="66" charset="0"/>
              </a:rPr>
              <a:t>I </a:t>
            </a:r>
            <a:r>
              <a:rPr lang="tr-TR" sz="7200" dirty="0" err="1">
                <a:solidFill>
                  <a:schemeClr val="bg1"/>
                </a:solidFill>
                <a:latin typeface="Comic Sans MS" pitchFamily="66" charset="0"/>
              </a:rPr>
              <a:t>like</a:t>
            </a:r>
            <a:r>
              <a:rPr lang="tr-TR" sz="72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7200" dirty="0" err="1">
                <a:solidFill>
                  <a:schemeClr val="bg1"/>
                </a:solidFill>
                <a:latin typeface="Comic Sans MS" pitchFamily="66" charset="0"/>
              </a:rPr>
              <a:t>melons</a:t>
            </a:r>
            <a:r>
              <a:rPr lang="tr-TR" sz="72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7200" dirty="0" err="1">
                <a:solidFill>
                  <a:schemeClr val="bg1"/>
                </a:solidFill>
                <a:latin typeface="Comic Sans MS" pitchFamily="66" charset="0"/>
              </a:rPr>
              <a:t>and</a:t>
            </a:r>
            <a:r>
              <a:rPr lang="tr-TR" sz="72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7200" dirty="0" err="1">
                <a:solidFill>
                  <a:schemeClr val="bg1"/>
                </a:solidFill>
                <a:latin typeface="Comic Sans MS" pitchFamily="66" charset="0"/>
              </a:rPr>
              <a:t>strawberries</a:t>
            </a:r>
            <a:r>
              <a:rPr lang="tr-TR" sz="7200" dirty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</p:txBody>
      </p:sp>
      <p:pic>
        <p:nvPicPr>
          <p:cNvPr id="16" name="Picture 2" descr="tick and cross ile ilgili gÃ¶rsel sonucu">
            <a:extLst>
              <a:ext uri="{FF2B5EF4-FFF2-40B4-BE49-F238E27FC236}">
                <a16:creationId xmlns:a16="http://schemas.microsoft.com/office/drawing/2014/main" id="{81728BDA-5E74-4655-B403-F8FBC27E3E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4" t="5336" r="58948" b="9278"/>
          <a:stretch/>
        </p:blipFill>
        <p:spPr bwMode="auto">
          <a:xfrm>
            <a:off x="971599" y="5363731"/>
            <a:ext cx="1152129" cy="1152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tick and cross ile ilgili gÃ¶rsel sonucu">
            <a:extLst>
              <a:ext uri="{FF2B5EF4-FFF2-40B4-BE49-F238E27FC236}">
                <a16:creationId xmlns:a16="http://schemas.microsoft.com/office/drawing/2014/main" id="{2BDE7363-DCAA-4FF2-BAFE-CD96C8DF12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4" t="5336" r="58948" b="9278"/>
          <a:stretch/>
        </p:blipFill>
        <p:spPr bwMode="auto">
          <a:xfrm>
            <a:off x="7236296" y="5363730"/>
            <a:ext cx="1152129" cy="1152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3 Dikdörtgen">
            <a:extLst>
              <a:ext uri="{FF2B5EF4-FFF2-40B4-BE49-F238E27FC236}">
                <a16:creationId xmlns:a16="http://schemas.microsoft.com/office/drawing/2014/main" id="{ACC66781-DE07-4FBC-B317-0EF08960E1B6}"/>
              </a:ext>
            </a:extLst>
          </p:cNvPr>
          <p:cNvSpPr/>
          <p:nvPr/>
        </p:nvSpPr>
        <p:spPr>
          <a:xfrm>
            <a:off x="6818511" y="2834051"/>
            <a:ext cx="1987697" cy="22731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8" name="6 Resim" descr="http://www.clker.com/cliparts/f/d/3/3/1197089915508274871Gerald_G_Simple_Fruit_(FF_Menu)_9.svg.hi.png">
            <a:extLst>
              <a:ext uri="{FF2B5EF4-FFF2-40B4-BE49-F238E27FC236}">
                <a16:creationId xmlns:a16="http://schemas.microsoft.com/office/drawing/2014/main" id="{0A66DF5A-1269-4D41-B369-AC94E6AB13ED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62681" y="2906660"/>
            <a:ext cx="1899355" cy="2134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Ä°lgili resim">
            <a:extLst>
              <a:ext uri="{FF2B5EF4-FFF2-40B4-BE49-F238E27FC236}">
                <a16:creationId xmlns:a16="http://schemas.microsoft.com/office/drawing/2014/main" id="{0C67B80D-69AA-43AA-9B2C-D15552F09C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34051"/>
            <a:ext cx="2592288" cy="233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689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Metin kutusu">
            <a:extLst>
              <a:ext uri="{FF2B5EF4-FFF2-40B4-BE49-F238E27FC236}">
                <a16:creationId xmlns:a16="http://schemas.microsoft.com/office/drawing/2014/main" id="{A993A1B5-67B7-498B-9EC0-2C5E34564857}"/>
              </a:ext>
            </a:extLst>
          </p:cNvPr>
          <p:cNvSpPr txBox="1"/>
          <p:nvPr/>
        </p:nvSpPr>
        <p:spPr>
          <a:xfrm>
            <a:off x="251520" y="249797"/>
            <a:ext cx="8568952" cy="2308324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7200" dirty="0">
                <a:solidFill>
                  <a:schemeClr val="bg1"/>
                </a:solidFill>
                <a:latin typeface="Comic Sans MS" pitchFamily="66" charset="0"/>
              </a:rPr>
              <a:t>I </a:t>
            </a:r>
            <a:r>
              <a:rPr lang="tr-TR" sz="7200" dirty="0" err="1">
                <a:solidFill>
                  <a:schemeClr val="bg1"/>
                </a:solidFill>
                <a:latin typeface="Comic Sans MS" pitchFamily="66" charset="0"/>
              </a:rPr>
              <a:t>like</a:t>
            </a:r>
            <a:r>
              <a:rPr lang="tr-TR" sz="72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7200" dirty="0" err="1">
                <a:solidFill>
                  <a:schemeClr val="bg1"/>
                </a:solidFill>
                <a:latin typeface="Comic Sans MS" pitchFamily="66" charset="0"/>
              </a:rPr>
              <a:t>oranges</a:t>
            </a:r>
            <a:r>
              <a:rPr lang="tr-TR" sz="7200" dirty="0">
                <a:solidFill>
                  <a:schemeClr val="bg1"/>
                </a:solidFill>
                <a:latin typeface="Comic Sans MS" pitchFamily="66" charset="0"/>
              </a:rPr>
              <a:t> but  I </a:t>
            </a:r>
            <a:r>
              <a:rPr lang="tr-TR" sz="7200" dirty="0" err="1">
                <a:solidFill>
                  <a:schemeClr val="bg1"/>
                </a:solidFill>
                <a:latin typeface="Comic Sans MS" pitchFamily="66" charset="0"/>
              </a:rPr>
              <a:t>don’t</a:t>
            </a:r>
            <a:r>
              <a:rPr lang="tr-TR" sz="72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7200" dirty="0" err="1">
                <a:solidFill>
                  <a:schemeClr val="bg1"/>
                </a:solidFill>
                <a:latin typeface="Comic Sans MS" pitchFamily="66" charset="0"/>
              </a:rPr>
              <a:t>like</a:t>
            </a:r>
            <a:r>
              <a:rPr lang="tr-TR" sz="72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7200" dirty="0" err="1">
                <a:solidFill>
                  <a:schemeClr val="bg1"/>
                </a:solidFill>
                <a:latin typeface="Comic Sans MS" pitchFamily="66" charset="0"/>
              </a:rPr>
              <a:t>melons</a:t>
            </a:r>
            <a:r>
              <a:rPr lang="tr-TR" sz="7200" dirty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</p:txBody>
      </p:sp>
      <p:pic>
        <p:nvPicPr>
          <p:cNvPr id="11" name="Picture 2" descr="tick and cross ile ilgili gÃ¶rsel sonucu">
            <a:extLst>
              <a:ext uri="{FF2B5EF4-FFF2-40B4-BE49-F238E27FC236}">
                <a16:creationId xmlns:a16="http://schemas.microsoft.com/office/drawing/2014/main" id="{D42477F6-226B-4D32-AC6E-B503CF018E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4" t="5336" r="58948" b="9278"/>
          <a:stretch/>
        </p:blipFill>
        <p:spPr bwMode="auto">
          <a:xfrm>
            <a:off x="899592" y="5363731"/>
            <a:ext cx="1152129" cy="1152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tick and cross ile ilgili gÃ¶rsel sonucu">
            <a:extLst>
              <a:ext uri="{FF2B5EF4-FFF2-40B4-BE49-F238E27FC236}">
                <a16:creationId xmlns:a16="http://schemas.microsoft.com/office/drawing/2014/main" id="{FD03BFDF-660F-4047-8AAA-530834CF21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14" t="7770" r="3407" b="6843"/>
          <a:stretch/>
        </p:blipFill>
        <p:spPr bwMode="auto">
          <a:xfrm>
            <a:off x="6948264" y="5363731"/>
            <a:ext cx="1144434" cy="1152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3 Resim" descr="http://www.mes-coloriages-preferes.biz/Images/Large/Nature-Fruits-Orange-26022.png">
            <a:extLst>
              <a:ext uri="{FF2B5EF4-FFF2-40B4-BE49-F238E27FC236}">
                <a16:creationId xmlns:a16="http://schemas.microsoft.com/office/drawing/2014/main" id="{36FAF103-11E8-4D3B-AA6E-003B768BA838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885" y="2897703"/>
            <a:ext cx="2550158" cy="2259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Ä°lgili resim">
            <a:extLst>
              <a:ext uri="{FF2B5EF4-FFF2-40B4-BE49-F238E27FC236}">
                <a16:creationId xmlns:a16="http://schemas.microsoft.com/office/drawing/2014/main" id="{C8774BCD-57DF-44E4-AF36-27E2394733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824132"/>
            <a:ext cx="2592288" cy="233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083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Metin kutusu">
            <a:extLst>
              <a:ext uri="{FF2B5EF4-FFF2-40B4-BE49-F238E27FC236}">
                <a16:creationId xmlns:a16="http://schemas.microsoft.com/office/drawing/2014/main" id="{A993A1B5-67B7-498B-9EC0-2C5E34564857}"/>
              </a:ext>
            </a:extLst>
          </p:cNvPr>
          <p:cNvSpPr txBox="1"/>
          <p:nvPr/>
        </p:nvSpPr>
        <p:spPr>
          <a:xfrm>
            <a:off x="251520" y="249797"/>
            <a:ext cx="8568952" cy="2308324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7200" dirty="0">
                <a:solidFill>
                  <a:schemeClr val="bg1"/>
                </a:solidFill>
                <a:latin typeface="Comic Sans MS" pitchFamily="66" charset="0"/>
              </a:rPr>
              <a:t>I </a:t>
            </a:r>
            <a:r>
              <a:rPr lang="tr-TR" sz="7200" dirty="0" err="1">
                <a:solidFill>
                  <a:schemeClr val="bg1"/>
                </a:solidFill>
                <a:latin typeface="Comic Sans MS" pitchFamily="66" charset="0"/>
              </a:rPr>
              <a:t>like</a:t>
            </a:r>
            <a:r>
              <a:rPr lang="tr-TR" sz="72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7200" dirty="0" err="1">
                <a:solidFill>
                  <a:schemeClr val="bg1"/>
                </a:solidFill>
                <a:latin typeface="Comic Sans MS" pitchFamily="66" charset="0"/>
              </a:rPr>
              <a:t>grapes</a:t>
            </a:r>
            <a:r>
              <a:rPr lang="tr-TR" sz="72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7200" dirty="0" err="1">
                <a:solidFill>
                  <a:schemeClr val="bg1"/>
                </a:solidFill>
                <a:latin typeface="Comic Sans MS" pitchFamily="66" charset="0"/>
              </a:rPr>
              <a:t>and</a:t>
            </a:r>
            <a:r>
              <a:rPr lang="tr-TR" sz="72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7200" dirty="0" err="1">
                <a:solidFill>
                  <a:schemeClr val="bg1"/>
                </a:solidFill>
                <a:latin typeface="Comic Sans MS" pitchFamily="66" charset="0"/>
              </a:rPr>
              <a:t>peaches</a:t>
            </a:r>
            <a:r>
              <a:rPr lang="tr-TR" sz="7200" dirty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</p:txBody>
      </p:sp>
      <p:pic>
        <p:nvPicPr>
          <p:cNvPr id="16" name="Picture 2" descr="tick and cross ile ilgili gÃ¶rsel sonucu">
            <a:extLst>
              <a:ext uri="{FF2B5EF4-FFF2-40B4-BE49-F238E27FC236}">
                <a16:creationId xmlns:a16="http://schemas.microsoft.com/office/drawing/2014/main" id="{81728BDA-5E74-4655-B403-F8FBC27E3E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4" t="5336" r="58948" b="9278"/>
          <a:stretch/>
        </p:blipFill>
        <p:spPr bwMode="auto">
          <a:xfrm>
            <a:off x="683568" y="5363731"/>
            <a:ext cx="1152129" cy="1152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tick and cross ile ilgili gÃ¶rsel sonucu">
            <a:extLst>
              <a:ext uri="{FF2B5EF4-FFF2-40B4-BE49-F238E27FC236}">
                <a16:creationId xmlns:a16="http://schemas.microsoft.com/office/drawing/2014/main" id="{2BDE7363-DCAA-4FF2-BAFE-CD96C8DF12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4" t="5336" r="58948" b="9278"/>
          <a:stretch/>
        </p:blipFill>
        <p:spPr bwMode="auto">
          <a:xfrm>
            <a:off x="6660231" y="5363730"/>
            <a:ext cx="1152129" cy="1152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Ä°lgili resim">
            <a:extLst>
              <a:ext uri="{FF2B5EF4-FFF2-40B4-BE49-F238E27FC236}">
                <a16:creationId xmlns:a16="http://schemas.microsoft.com/office/drawing/2014/main" id="{94D26A3D-9BF4-467B-8440-6FCB81B991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 l="3571" t="9321" r="5357" b="13418"/>
          <a:stretch>
            <a:fillRect/>
          </a:stretch>
        </p:blipFill>
        <p:spPr bwMode="auto">
          <a:xfrm>
            <a:off x="5670690" y="2824132"/>
            <a:ext cx="3131211" cy="2333060"/>
          </a:xfrm>
          <a:prstGeom prst="rect">
            <a:avLst/>
          </a:prstGeom>
          <a:noFill/>
        </p:spPr>
      </p:pic>
      <p:sp>
        <p:nvSpPr>
          <p:cNvPr id="11" name="6 Dikdörtgen">
            <a:extLst>
              <a:ext uri="{FF2B5EF4-FFF2-40B4-BE49-F238E27FC236}">
                <a16:creationId xmlns:a16="http://schemas.microsoft.com/office/drawing/2014/main" id="{81CD5D2F-4527-4177-8386-6A8262499644}"/>
              </a:ext>
            </a:extLst>
          </p:cNvPr>
          <p:cNvSpPr/>
          <p:nvPr/>
        </p:nvSpPr>
        <p:spPr>
          <a:xfrm>
            <a:off x="266340" y="2847861"/>
            <a:ext cx="2306718" cy="227732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2" name="9 Resim" descr="http://images.clipartpanda.com/grapes-clipart-grapes_line_art.png">
            <a:extLst>
              <a:ext uri="{FF2B5EF4-FFF2-40B4-BE49-F238E27FC236}">
                <a16:creationId xmlns:a16="http://schemas.microsoft.com/office/drawing/2014/main" id="{E9C82B2C-8D72-4608-8A80-F68CAF2F4577}"/>
              </a:ext>
            </a:extLst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7778" y="2924943"/>
            <a:ext cx="2217998" cy="21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9299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ül">
  <a:themeElements>
    <a:clrScheme name="Gri Tonlamalı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Modü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ü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350</TotalTime>
  <Words>58</Words>
  <Application>Microsoft Office PowerPoint</Application>
  <PresentationFormat>Ekran Gösterisi (4:3)</PresentationFormat>
  <Paragraphs>15</Paragraphs>
  <Slides>7</Slides>
  <Notes>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5" baseType="lpstr">
      <vt:lpstr>Arial</vt:lpstr>
      <vt:lpstr>Calibri</vt:lpstr>
      <vt:lpstr>Comic Sans MS</vt:lpstr>
      <vt:lpstr>Corbel</vt:lpstr>
      <vt:lpstr>Wingdings</vt:lpstr>
      <vt:lpstr>Wingdings 2</vt:lpstr>
      <vt:lpstr>Wingdings 3</vt:lpstr>
      <vt:lpstr>Modül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triangle</dc:title>
  <dc:creator>Bayram</dc:creator>
  <cp:lastModifiedBy>Bayram Alp Parlak</cp:lastModifiedBy>
  <cp:revision>92</cp:revision>
  <dcterms:created xsi:type="dcterms:W3CDTF">2014-12-28T19:01:45Z</dcterms:created>
  <dcterms:modified xsi:type="dcterms:W3CDTF">2019-04-15T19:03:14Z</dcterms:modified>
</cp:coreProperties>
</file>