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4083B9C-6C7C-4FDB-9F7F-4F5D4DEFD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806A72D-80CF-43BD-A2E9-8B600AB73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DAAA800-90C0-4547-AB4C-BDCEED87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D6F1-3182-492E-BFC4-A66EE3A18065}" type="datetimeFigureOut">
              <a:rPr lang="tr-TR" smtClean="0"/>
              <a:t>30.9.2017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E2B80E9-AED7-4365-A0DD-EBAECB8A2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2AE796D-5FA8-423E-816D-287CB254E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70B8-1EA1-4BC3-8D48-CCEC9BB779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3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C9D434-EE11-4432-B141-9A8876E9B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4C69C77-915F-41DF-A51E-C4CA108B3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95631-3913-4852-ABCD-C60205FE1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D6F1-3182-492E-BFC4-A66EE3A18065}" type="datetimeFigureOut">
              <a:rPr lang="tr-TR" smtClean="0"/>
              <a:t>30.9.2017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2AE0791-D054-4F10-B857-ABBAC399F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185BB85-A460-4CC1-8B3F-0FF00C1E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70B8-1EA1-4BC3-8D48-CCEC9BB779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224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5841786-3ABF-44F4-ADF4-179BB6B6FC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8F40179-84D4-47D9-B243-D88266324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888E889-39AA-4E9D-BFFF-E89A47599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D6F1-3182-492E-BFC4-A66EE3A18065}" type="datetimeFigureOut">
              <a:rPr lang="tr-TR" smtClean="0"/>
              <a:t>30.9.2017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0C72601-54CA-4E14-9F4F-453C057A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D20E340-B199-457B-BBDF-13DA64F8E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70B8-1EA1-4BC3-8D48-CCEC9BB779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14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7687A2-3504-4747-BCE2-ED30253C5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AA2D9C-806A-41B6-90C0-184CB22AE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8BA71E4-EACB-40AF-B76F-798DF5529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D6F1-3182-492E-BFC4-A66EE3A18065}" type="datetimeFigureOut">
              <a:rPr lang="tr-TR" smtClean="0"/>
              <a:t>30.9.2017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1350DEF-5775-4110-AEF3-DA4ED8EB3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0CAB6B-32BE-4C35-BB12-9553C866E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70B8-1EA1-4BC3-8D48-CCEC9BB779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605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2EA9CF7-8790-495C-8EE1-B96FDD629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A2C5584-4C58-4512-B1E9-ABE5BD350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3EC529B-6075-4617-ACBE-899BA57A7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D6F1-3182-492E-BFC4-A66EE3A18065}" type="datetimeFigureOut">
              <a:rPr lang="tr-TR" smtClean="0"/>
              <a:t>30.9.2017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A569C68-6C39-48DA-B20C-5C774C784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64828AD-FBBB-4D5D-8DB8-083094DB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70B8-1EA1-4BC3-8D48-CCEC9BB779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991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5A347F7-CDEC-4C43-ABE2-A0DC058E7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2F68EF-6000-47EA-ABEC-A5B38C218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80AC38B-F926-44BF-9C6D-5C7CB5A96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39FAEB1-D630-466E-BFEE-34BB2A231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D6F1-3182-492E-BFC4-A66EE3A18065}" type="datetimeFigureOut">
              <a:rPr lang="tr-TR" smtClean="0"/>
              <a:t>30.9.2017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2BE80E1-F7FC-4282-A7B7-8CCC943A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3835A8A-CBAB-4A48-842D-92D6B6187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70B8-1EA1-4BC3-8D48-CCEC9BB779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96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25260C1-C7CD-43B7-8889-5B00E7D59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CB937D9-C61A-43CA-9FFD-0509A82A8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8C1A6B0-82F1-43B5-97B1-C01AB5051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D46D6BD-AD64-45AE-8126-B95BAF12D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F08F03D-98C1-40FC-A56D-04DB32795E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47AE5F2-863D-4928-8D11-F2EDBD29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D6F1-3182-492E-BFC4-A66EE3A18065}" type="datetimeFigureOut">
              <a:rPr lang="tr-TR" smtClean="0"/>
              <a:t>30.9.2017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155B835-C94A-439A-9DE4-AEF34D72B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7B20CA1-E1FD-4CD2-A997-D796B8314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70B8-1EA1-4BC3-8D48-CCEC9BB779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17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7EC9B9-E1F4-4C50-B9AF-3E66336CE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889D498-88BE-4462-832F-080FABEBF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D6F1-3182-492E-BFC4-A66EE3A18065}" type="datetimeFigureOut">
              <a:rPr lang="tr-TR" smtClean="0"/>
              <a:t>30.9.2017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3B8E250-5A5C-44CE-86B6-4ECCB4BD7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FD8E8FC-4462-44C9-9EB0-51BC6336F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70B8-1EA1-4BC3-8D48-CCEC9BB779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432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EE635FA-4327-4F12-BF29-14B9391C6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D6F1-3182-492E-BFC4-A66EE3A18065}" type="datetimeFigureOut">
              <a:rPr lang="tr-TR" smtClean="0"/>
              <a:t>30.9.2017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F66129C-7710-4B71-9D06-1C74B830A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0255160-F85A-44EB-85E6-8B8E5B134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70B8-1EA1-4BC3-8D48-CCEC9BB779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23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AF54A1-B0F4-4E2C-A47C-E75BAC5A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15DCBC-52F1-46A2-A8E5-1D3C64630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4B4DE90-CCF4-4BFF-B09D-F8332B9E5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3D08126-0A97-49EA-BEA9-58261750A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D6F1-3182-492E-BFC4-A66EE3A18065}" type="datetimeFigureOut">
              <a:rPr lang="tr-TR" smtClean="0"/>
              <a:t>30.9.2017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F61F01C-C04C-44AC-8328-F3738C9C5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D1581F0-1430-4864-89FA-29E98A22B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70B8-1EA1-4BC3-8D48-CCEC9BB779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393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C219101-25CE-457E-9F6D-C7C401980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BD48A14-3821-49BC-9DC6-BF4684B8B0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DB1B35D-63AD-436D-960D-76C92F578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0121975-4C8E-4650-9EAC-6522DCB95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D6F1-3182-492E-BFC4-A66EE3A18065}" type="datetimeFigureOut">
              <a:rPr lang="tr-TR" smtClean="0"/>
              <a:t>30.9.2017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DFB4EFC-0A78-4702-8011-B1767611D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B8736AD-154B-4B70-A495-9D95807FE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70B8-1EA1-4BC3-8D48-CCEC9BB779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03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7CDDD36-994F-464B-8D54-FCD1983C1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6DEF335-536B-45D6-A6D2-B661DF0D9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4BAD595-7EF5-4B89-9B19-981DA3ABF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1D6F1-3182-492E-BFC4-A66EE3A18065}" type="datetimeFigureOut">
              <a:rPr lang="tr-TR" smtClean="0"/>
              <a:t>30.9.2017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63E5DB1-CE53-48E6-88C4-2A394F6D90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6CA5AF-D03E-412B-930E-A28AE012EB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070B8-1EA1-4BC3-8D48-CCEC9BB779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398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İçerik Yer Tutucusu 4" descr="küçük resim içeren bir resim&#10;&#10;Çok yüksek güvenilirlikle oluşturulmuş açıklama">
            <a:extLst>
              <a:ext uri="{FF2B5EF4-FFF2-40B4-BE49-F238E27FC236}">
                <a16:creationId xmlns:a16="http://schemas.microsoft.com/office/drawing/2014/main" id="{BD340E39-0429-4AEB-8B95-823A960460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269" y="492573"/>
            <a:ext cx="5542650" cy="588079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707FC24-6981-43D9-B525-C7832BA2246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>
            <a:extLst>
              <a:ext uri="{FF2B5EF4-FFF2-40B4-BE49-F238E27FC236}">
                <a16:creationId xmlns:a16="http://schemas.microsoft.com/office/drawing/2014/main" id="{12126C86-953D-45FB-923E-04042BE4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i="1" u="sng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HOBBİES AND İNTERESTS</a:t>
            </a:r>
          </a:p>
        </p:txBody>
      </p:sp>
    </p:spTree>
    <p:extLst>
      <p:ext uri="{BB962C8B-B14F-4D97-AF65-F5344CB8AC3E}">
        <p14:creationId xmlns:p14="http://schemas.microsoft.com/office/powerpoint/2010/main" val="3311204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BF98359-E820-4175-B608-97D52D0C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ENJOY DOİNG ?</a:t>
            </a: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C508D34-077D-4F1C-A0CC-7788BB992D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PUZZLE GAMES</a:t>
            </a:r>
          </a:p>
        </p:txBody>
      </p:sp>
      <p:pic>
        <p:nvPicPr>
          <p:cNvPr id="8" name="İçerik Yer Tutucusu 7" descr="LEGO, oyuncak içeren bir resim&#10;&#10;Çok yüksek güvenilirlikle oluşturulmuş açıklama">
            <a:extLst>
              <a:ext uri="{FF2B5EF4-FFF2-40B4-BE49-F238E27FC236}">
                <a16:creationId xmlns:a16="http://schemas.microsoft.com/office/drawing/2014/main" id="{EA1C21D7-BD01-444D-9897-E2D5B172AF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505075"/>
            <a:ext cx="5157787" cy="3684587"/>
          </a:xfrm>
        </p:spPr>
      </p:pic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AECB66E-64C4-4537-94A3-D3B7E6C06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READİNG</a:t>
            </a:r>
          </a:p>
        </p:txBody>
      </p:sp>
      <p:pic>
        <p:nvPicPr>
          <p:cNvPr id="10" name="İçerik Yer Tutucusu 9" descr="çayır, açık hava, oturma, kişi içeren bir resim&#10;&#10;Çok yüksek güvenilirlikle oluşturulmuş açıklama">
            <a:extLst>
              <a:ext uri="{FF2B5EF4-FFF2-40B4-BE49-F238E27FC236}">
                <a16:creationId xmlns:a16="http://schemas.microsoft.com/office/drawing/2014/main" id="{E6F8AFC5-DFB2-4A22-A6A5-16C3A1F8F0D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05075"/>
            <a:ext cx="5183188" cy="3684587"/>
          </a:xfrm>
        </p:spPr>
      </p:pic>
    </p:spTree>
    <p:extLst>
      <p:ext uri="{BB962C8B-B14F-4D97-AF65-F5344CB8AC3E}">
        <p14:creationId xmlns:p14="http://schemas.microsoft.com/office/powerpoint/2010/main" val="4283571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95B28EA-7FC9-443A-91D1-E992AF51A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ENJOY DOİNG ?</a:t>
            </a: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CA74CC3-9F38-4645-B721-C0BE3745C2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SAİLİNG</a:t>
            </a:r>
          </a:p>
        </p:txBody>
      </p:sp>
      <p:pic>
        <p:nvPicPr>
          <p:cNvPr id="8" name="İçerik Yer Tutucusu 7" descr="açık hava, gök, ulaşım, su taşıtı içeren bir resim&#10;&#10;Çok yüksek güvenilirlikle oluşturulmuş açıklama">
            <a:extLst>
              <a:ext uri="{FF2B5EF4-FFF2-40B4-BE49-F238E27FC236}">
                <a16:creationId xmlns:a16="http://schemas.microsoft.com/office/drawing/2014/main" id="{5CB6AE34-E69B-4859-B9C3-B51FEE646D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505075"/>
            <a:ext cx="5157787" cy="3684588"/>
          </a:xfrm>
        </p:spPr>
      </p:pic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6B9AFA8-BA4F-4CED-9A08-E729B21B2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SUNBATHİNG</a:t>
            </a:r>
          </a:p>
        </p:txBody>
      </p:sp>
      <p:pic>
        <p:nvPicPr>
          <p:cNvPr id="10" name="İçerik Yer Tutucusu 9" descr="küçük resim, aksesuar, şemsiye içeren bir resim&#10;&#10;Çok yüksek güvenilirlikle oluşturulmuş açıklama">
            <a:extLst>
              <a:ext uri="{FF2B5EF4-FFF2-40B4-BE49-F238E27FC236}">
                <a16:creationId xmlns:a16="http://schemas.microsoft.com/office/drawing/2014/main" id="{E124680C-B222-44A3-B493-E2476FB4C7A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05075"/>
            <a:ext cx="5183187" cy="3684588"/>
          </a:xfrm>
        </p:spPr>
      </p:pic>
    </p:spTree>
    <p:extLst>
      <p:ext uri="{BB962C8B-B14F-4D97-AF65-F5344CB8AC3E}">
        <p14:creationId xmlns:p14="http://schemas.microsoft.com/office/powerpoint/2010/main" val="2845147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3ABDABA-8952-48B8-AB62-3DE385916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ENJOY DOİNG ?</a:t>
            </a: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6ADBEE2-86AB-4DC5-A585-4199D336A4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TRAVELLİNG</a:t>
            </a:r>
          </a:p>
        </p:txBody>
      </p:sp>
      <p:pic>
        <p:nvPicPr>
          <p:cNvPr id="8" name="İçerik Yer Tutucusu 7" descr="gök içeren bir resim&#10;&#10;Yüksek güvenilirlikle oluşturulmuş açıklama">
            <a:extLst>
              <a:ext uri="{FF2B5EF4-FFF2-40B4-BE49-F238E27FC236}">
                <a16:creationId xmlns:a16="http://schemas.microsoft.com/office/drawing/2014/main" id="{08ADC792-B766-4C22-AB9A-6D8E2BB291D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7" y="2505075"/>
            <a:ext cx="5157787" cy="3684588"/>
          </a:xfrm>
        </p:spPr>
      </p:pic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300DD99-7D6A-435B-8215-4498FA4134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WATCHİNG TV</a:t>
            </a:r>
          </a:p>
        </p:txBody>
      </p:sp>
      <p:pic>
        <p:nvPicPr>
          <p:cNvPr id="10" name="İçerik Yer Tutucusu 9" descr="gök içeren bir resim&#10;&#10;Çok yüksek güvenilirlikle oluşturulmuş açıklama">
            <a:extLst>
              <a:ext uri="{FF2B5EF4-FFF2-40B4-BE49-F238E27FC236}">
                <a16:creationId xmlns:a16="http://schemas.microsoft.com/office/drawing/2014/main" id="{06FB1A14-4798-4ECA-A2FA-5ED4C3D2294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2505075"/>
            <a:ext cx="5183189" cy="3684588"/>
          </a:xfrm>
        </p:spPr>
      </p:pic>
    </p:spTree>
    <p:extLst>
      <p:ext uri="{BB962C8B-B14F-4D97-AF65-F5344CB8AC3E}">
        <p14:creationId xmlns:p14="http://schemas.microsoft.com/office/powerpoint/2010/main" val="340900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9EEB592-BF9D-4004-BC89-0D55ADC64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ENJOY DOİNG ?</a:t>
            </a: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3DE2C93-397E-46AD-9B49-1342FC2ED9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JOGGİNG</a:t>
            </a:r>
          </a:p>
        </p:txBody>
      </p:sp>
      <p:pic>
        <p:nvPicPr>
          <p:cNvPr id="8" name="İçerik Yer Tutucusu 7" descr="ağaç, açık hava, çit, yol içeren bir resim&#10;&#10;Çok yüksek güvenilirlikle oluşturulmuş açıklama">
            <a:extLst>
              <a:ext uri="{FF2B5EF4-FFF2-40B4-BE49-F238E27FC236}">
                <a16:creationId xmlns:a16="http://schemas.microsoft.com/office/drawing/2014/main" id="{009E3301-6DF2-46C0-B370-F45F2EC3FB3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505075"/>
            <a:ext cx="5157787" cy="3684587"/>
          </a:xfrm>
        </p:spPr>
      </p:pic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FE757F3-B74B-4AF0-B0A9-2A59C1857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MUSİC</a:t>
            </a:r>
          </a:p>
        </p:txBody>
      </p:sp>
      <p:pic>
        <p:nvPicPr>
          <p:cNvPr id="10" name="İçerik Yer Tutucusu 9">
            <a:extLst>
              <a:ext uri="{FF2B5EF4-FFF2-40B4-BE49-F238E27FC236}">
                <a16:creationId xmlns:a16="http://schemas.microsoft.com/office/drawing/2014/main" id="{3F1CD79A-61CF-4180-81C6-F682801300C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05075"/>
            <a:ext cx="5183188" cy="3684587"/>
          </a:xfrm>
        </p:spPr>
      </p:pic>
    </p:spTree>
    <p:extLst>
      <p:ext uri="{BB962C8B-B14F-4D97-AF65-F5344CB8AC3E}">
        <p14:creationId xmlns:p14="http://schemas.microsoft.com/office/powerpoint/2010/main" val="3490774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7628403-500D-4CCD-8B07-A1E2EA3A7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000" b="1" i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ENJOY DOİNG ?</a:t>
            </a:r>
            <a:endParaRPr lang="tr-TR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291E803-B732-420B-9927-F0A56B61DF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BARBECUE</a:t>
            </a:r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82C5142B-77F7-4A51-BE1D-9598995B03E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9" y="2505075"/>
            <a:ext cx="5157786" cy="3684587"/>
          </a:xfrm>
        </p:spPr>
      </p:pic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84FC511-F9DA-49CB-ACAB-F1B520DA8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BASKETBALL</a:t>
            </a:r>
          </a:p>
        </p:txBody>
      </p:sp>
      <p:pic>
        <p:nvPicPr>
          <p:cNvPr id="10" name="İçerik Yer Tutucusu 9" descr="pirinç, müzik içeren bir resim&#10;&#10;Yüksek güvenilirlikle oluşturulmuş açıklama">
            <a:extLst>
              <a:ext uri="{FF2B5EF4-FFF2-40B4-BE49-F238E27FC236}">
                <a16:creationId xmlns:a16="http://schemas.microsoft.com/office/drawing/2014/main" id="{F28D3C0C-B8C9-4C17-8B07-FC1168C8E80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05076"/>
            <a:ext cx="5183188" cy="3684586"/>
          </a:xfrm>
        </p:spPr>
      </p:pic>
    </p:spTree>
    <p:extLst>
      <p:ext uri="{BB962C8B-B14F-4D97-AF65-F5344CB8AC3E}">
        <p14:creationId xmlns:p14="http://schemas.microsoft.com/office/powerpoint/2010/main" val="4212123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D4AEB6-7857-4454-940D-306CE871F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ENJOY DOİNG ?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A4A344F-CD90-40B7-A2FE-3933B8C001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BOWLİNG</a:t>
            </a:r>
          </a:p>
        </p:txBody>
      </p:sp>
      <p:pic>
        <p:nvPicPr>
          <p:cNvPr id="8" name="İçerik Yer Tutucusu 7" descr="spor, bovling içeren bir resim&#10;&#10;Çok yüksek güvenilirlikle oluşturulmuş açıklama">
            <a:extLst>
              <a:ext uri="{FF2B5EF4-FFF2-40B4-BE49-F238E27FC236}">
                <a16:creationId xmlns:a16="http://schemas.microsoft.com/office/drawing/2014/main" id="{40F82469-DCE1-43BC-9C45-76F0EEED73A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505075"/>
            <a:ext cx="5157787" cy="3684588"/>
          </a:xfrm>
        </p:spPr>
      </p:pic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0D7DC03-58C1-4241-A431-D7547238A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CAMPİNG</a:t>
            </a:r>
          </a:p>
        </p:txBody>
      </p:sp>
      <p:pic>
        <p:nvPicPr>
          <p:cNvPr id="10" name="İçerik Yer Tutucusu 9">
            <a:extLst>
              <a:ext uri="{FF2B5EF4-FFF2-40B4-BE49-F238E27FC236}">
                <a16:creationId xmlns:a16="http://schemas.microsoft.com/office/drawing/2014/main" id="{E38FBD9B-18F2-428A-90B8-718C9BC0AB7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05075"/>
            <a:ext cx="5183188" cy="3684588"/>
          </a:xfrm>
        </p:spPr>
      </p:pic>
    </p:spTree>
    <p:extLst>
      <p:ext uri="{BB962C8B-B14F-4D97-AF65-F5344CB8AC3E}">
        <p14:creationId xmlns:p14="http://schemas.microsoft.com/office/powerpoint/2010/main" val="65726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550CA8-F9D9-4D82-8923-05DA70CFE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ENJOY DOİNG ?</a:t>
            </a: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962FAFF-AAF3-488E-9F3B-4E4CF6F7E8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 GAMES</a:t>
            </a:r>
          </a:p>
        </p:txBody>
      </p:sp>
      <p:pic>
        <p:nvPicPr>
          <p:cNvPr id="8" name="İçerik Yer Tutucusu 7" descr="metin, vezir, iş kartı içeren bir resim&#10;&#10;Yüksek güvenilirlikle oluşturulmuş açıklama">
            <a:extLst>
              <a:ext uri="{FF2B5EF4-FFF2-40B4-BE49-F238E27FC236}">
                <a16:creationId xmlns:a16="http://schemas.microsoft.com/office/drawing/2014/main" id="{736489D2-765F-42FC-B2C4-1208091533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505075"/>
            <a:ext cx="5157787" cy="3684588"/>
          </a:xfrm>
        </p:spPr>
      </p:pic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EAF2A98-52EC-4C94-96E9-649C8CF8A1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CHESS</a:t>
            </a:r>
          </a:p>
        </p:txBody>
      </p:sp>
      <p:pic>
        <p:nvPicPr>
          <p:cNvPr id="10" name="İçerik Yer Tutucusu 9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338926F9-F8FC-4C31-ADAE-C49459704A2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05075"/>
            <a:ext cx="5183187" cy="3684588"/>
          </a:xfrm>
        </p:spPr>
      </p:pic>
    </p:spTree>
    <p:extLst>
      <p:ext uri="{BB962C8B-B14F-4D97-AF65-F5344CB8AC3E}">
        <p14:creationId xmlns:p14="http://schemas.microsoft.com/office/powerpoint/2010/main" val="2541324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FD37184-4427-412D-ABFA-346BF087D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ENJOY DOİNG ?</a:t>
            </a: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150F79B-DBA1-428E-93B2-D725AF773E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CİNEMA</a:t>
            </a:r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F894290F-B763-4EBF-BBEB-42CF816D54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505075"/>
            <a:ext cx="5157787" cy="3684588"/>
          </a:xfrm>
        </p:spPr>
      </p:pic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FC3A04E-F1FF-4E66-8901-812D9306A1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GAMES</a:t>
            </a:r>
          </a:p>
        </p:txBody>
      </p:sp>
      <p:pic>
        <p:nvPicPr>
          <p:cNvPr id="10" name="İçerik Yer Tutucusu 9" descr="küçük resim içeren bir resim&#10;&#10;Çok yüksek güvenilirlikle oluşturulmuş açıklama">
            <a:extLst>
              <a:ext uri="{FF2B5EF4-FFF2-40B4-BE49-F238E27FC236}">
                <a16:creationId xmlns:a16="http://schemas.microsoft.com/office/drawing/2014/main" id="{22687B6E-9DF6-44AB-B504-90E118AFF1C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05075"/>
            <a:ext cx="5183187" cy="3684588"/>
          </a:xfrm>
        </p:spPr>
      </p:pic>
    </p:spTree>
    <p:extLst>
      <p:ext uri="{BB962C8B-B14F-4D97-AF65-F5344CB8AC3E}">
        <p14:creationId xmlns:p14="http://schemas.microsoft.com/office/powerpoint/2010/main" val="1666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873E3AC-FA96-4822-972A-F5C7EBD21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ENJOY DOİNG ?</a:t>
            </a: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6DF0882-24DA-4FCC-9E96-56CDA97D3A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COOKİNG</a:t>
            </a:r>
          </a:p>
        </p:txBody>
      </p:sp>
      <p:pic>
        <p:nvPicPr>
          <p:cNvPr id="8" name="İçerik Yer Tutucusu 7" descr="küçük resim içeren bir resim&#10;&#10;Yüksek güvenilirlikle oluşturulmuş açıklama">
            <a:extLst>
              <a:ext uri="{FF2B5EF4-FFF2-40B4-BE49-F238E27FC236}">
                <a16:creationId xmlns:a16="http://schemas.microsoft.com/office/drawing/2014/main" id="{3EB801B2-EBE9-49CC-859D-4018F80300D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505075"/>
            <a:ext cx="5157787" cy="3684588"/>
          </a:xfrm>
        </p:spPr>
      </p:pic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90BA779-B647-401F-A1DC-9D3E633E0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CROSSWORDS</a:t>
            </a:r>
          </a:p>
        </p:txBody>
      </p:sp>
      <p:pic>
        <p:nvPicPr>
          <p:cNvPr id="10" name="İçerik Yer Tutucusu 9" descr="çapraz bulmaca, metin içeren bir resim&#10;&#10;Çok yüksek güvenilirlikle oluşturulmuş açıklama">
            <a:extLst>
              <a:ext uri="{FF2B5EF4-FFF2-40B4-BE49-F238E27FC236}">
                <a16:creationId xmlns:a16="http://schemas.microsoft.com/office/drawing/2014/main" id="{9DAE0B40-6FE4-4E03-8F76-323AFE1E852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05075"/>
            <a:ext cx="5183188" cy="3684587"/>
          </a:xfrm>
        </p:spPr>
      </p:pic>
    </p:spTree>
    <p:extLst>
      <p:ext uri="{BB962C8B-B14F-4D97-AF65-F5344CB8AC3E}">
        <p14:creationId xmlns:p14="http://schemas.microsoft.com/office/powerpoint/2010/main" val="307356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2592441-9314-48D3-B4AD-D31A58B6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ENJOY DOİNG ?</a:t>
            </a: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B2CEF87-1811-429B-A747-BE5FBD4C7E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DARTS</a:t>
            </a:r>
          </a:p>
        </p:txBody>
      </p:sp>
      <p:pic>
        <p:nvPicPr>
          <p:cNvPr id="8" name="İçerik Yer Tutucusu 7" descr="mermi içeren bir resim&#10;&#10;Yüksek güvenilirlikle oluşturulmuş açıklama">
            <a:extLst>
              <a:ext uri="{FF2B5EF4-FFF2-40B4-BE49-F238E27FC236}">
                <a16:creationId xmlns:a16="http://schemas.microsoft.com/office/drawing/2014/main" id="{C8CD37E6-9DCE-458D-8BA9-35634693781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505075"/>
            <a:ext cx="5157787" cy="3684588"/>
          </a:xfrm>
        </p:spPr>
      </p:pic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DF28900-B869-4922-8D64-93CBB6D3B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EATİNG OUT</a:t>
            </a:r>
          </a:p>
        </p:txBody>
      </p:sp>
      <p:pic>
        <p:nvPicPr>
          <p:cNvPr id="10" name="İçerik Yer Tutucusu 9">
            <a:extLst>
              <a:ext uri="{FF2B5EF4-FFF2-40B4-BE49-F238E27FC236}">
                <a16:creationId xmlns:a16="http://schemas.microsoft.com/office/drawing/2014/main" id="{8F206419-D752-46D8-A849-F8B90242D62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05075"/>
            <a:ext cx="5183188" cy="3684588"/>
          </a:xfrm>
        </p:spPr>
      </p:pic>
    </p:spTree>
    <p:extLst>
      <p:ext uri="{BB962C8B-B14F-4D97-AF65-F5344CB8AC3E}">
        <p14:creationId xmlns:p14="http://schemas.microsoft.com/office/powerpoint/2010/main" val="2393312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502ABE1-91C1-49A2-9CF9-67D501F5D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ENJOY DOİNG ?</a:t>
            </a: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B94687C-F970-4AEC-BE4C-7C2C87B1B2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GARDENİNG</a:t>
            </a:r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CE13F90F-ED5E-4ACC-AEE1-BEB1C2E963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7" y="2505075"/>
            <a:ext cx="5157787" cy="3684588"/>
          </a:xfrm>
        </p:spPr>
      </p:pic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80D8DC2-3578-4BF8-AE42-753D6B6302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İNTERNET (THE NET)</a:t>
            </a:r>
          </a:p>
        </p:txBody>
      </p:sp>
      <p:pic>
        <p:nvPicPr>
          <p:cNvPr id="10" name="İçerik Yer Tutucusu 9" descr="iç mekan, tablo, bardak, oturma içeren bir resim&#10;&#10;Yüksek güvenilirlikle oluşturulmuş açıklama">
            <a:extLst>
              <a:ext uri="{FF2B5EF4-FFF2-40B4-BE49-F238E27FC236}">
                <a16:creationId xmlns:a16="http://schemas.microsoft.com/office/drawing/2014/main" id="{DFB55D75-B3A1-450A-911E-38B11FFAF74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2505075"/>
            <a:ext cx="5183189" cy="3684588"/>
          </a:xfrm>
        </p:spPr>
      </p:pic>
    </p:spTree>
    <p:extLst>
      <p:ext uri="{BB962C8B-B14F-4D97-AF65-F5344CB8AC3E}">
        <p14:creationId xmlns:p14="http://schemas.microsoft.com/office/powerpoint/2010/main" val="1985374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D4995D-55CF-40BC-8FD6-95CE609C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ENJOY DOİNG ?</a:t>
            </a: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399E889-5AB7-42BF-8E96-FB63F78D7F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KNİTTİNG</a:t>
            </a:r>
          </a:p>
        </p:txBody>
      </p:sp>
      <p:pic>
        <p:nvPicPr>
          <p:cNvPr id="8" name="İçerik Yer Tutucusu 7" descr="küçük resim içeren bir resim&#10;&#10;Çok yüksek güvenilirlikle oluşturulmuş açıklama">
            <a:extLst>
              <a:ext uri="{FF2B5EF4-FFF2-40B4-BE49-F238E27FC236}">
                <a16:creationId xmlns:a16="http://schemas.microsoft.com/office/drawing/2014/main" id="{5B6AA274-E965-411B-8C53-0F1ACD38A91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9" y="2505075"/>
            <a:ext cx="5157786" cy="3684587"/>
          </a:xfrm>
        </p:spPr>
      </p:pic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FA1A02D-DFF7-40DE-B190-AC3DB84B9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Painting</a:t>
            </a:r>
            <a:endParaRPr lang="tr-TR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>
            <a:extLst>
              <a:ext uri="{FF2B5EF4-FFF2-40B4-BE49-F238E27FC236}">
                <a16:creationId xmlns:a16="http://schemas.microsoft.com/office/drawing/2014/main" id="{FD89342C-927C-4407-8D20-901BC44D34F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05076"/>
            <a:ext cx="5183188" cy="3684586"/>
          </a:xfrm>
        </p:spPr>
      </p:pic>
    </p:spTree>
    <p:extLst>
      <p:ext uri="{BB962C8B-B14F-4D97-AF65-F5344CB8AC3E}">
        <p14:creationId xmlns:p14="http://schemas.microsoft.com/office/powerpoint/2010/main" val="1066257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FE95DC-714D-49A0-96EA-3367565F6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ENJOY DOİNG ?</a:t>
            </a: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EF01DEB-BFA4-40A9-A69C-DFF7CA8B3D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PLAYİNG GUİTAR</a:t>
            </a:r>
          </a:p>
        </p:txBody>
      </p:sp>
      <p:pic>
        <p:nvPicPr>
          <p:cNvPr id="10" name="İçerik Yer Tutucusu 9">
            <a:extLst>
              <a:ext uri="{FF2B5EF4-FFF2-40B4-BE49-F238E27FC236}">
                <a16:creationId xmlns:a16="http://schemas.microsoft.com/office/drawing/2014/main" id="{C1DD0ECC-0ED9-4A43-BBD4-124095B3D70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7" y="2505075"/>
            <a:ext cx="5157787" cy="3684588"/>
          </a:xfrm>
        </p:spPr>
      </p:pic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6881E28-273F-455B-BC73-F08432C4F8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POOL</a:t>
            </a:r>
          </a:p>
        </p:txBody>
      </p:sp>
      <p:pic>
        <p:nvPicPr>
          <p:cNvPr id="8" name="İçerik Yer Tutucusu 7" descr="bilardo masası, bilardo salonu, bilardo topu, tablo içeren bir resim&#10;&#10;Çok yüksek güvenilirlikle oluşturulmuş açıklama">
            <a:extLst>
              <a:ext uri="{FF2B5EF4-FFF2-40B4-BE49-F238E27FC236}">
                <a16:creationId xmlns:a16="http://schemas.microsoft.com/office/drawing/2014/main" id="{D9769114-64D3-4475-BB17-49431929EC9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05075"/>
            <a:ext cx="5183188" cy="3684588"/>
          </a:xfrm>
        </p:spPr>
      </p:pic>
    </p:spTree>
    <p:extLst>
      <p:ext uri="{BB962C8B-B14F-4D97-AF65-F5344CB8AC3E}">
        <p14:creationId xmlns:p14="http://schemas.microsoft.com/office/powerpoint/2010/main" val="2985015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118</Words>
  <Application>Microsoft Office PowerPoint</Application>
  <PresentationFormat>Geniş ekran</PresentationFormat>
  <Paragraphs>40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HOBBİES AND İNTERESTS</vt:lpstr>
      <vt:lpstr>WHAT DO YOU ENJOY DOİNG ?</vt:lpstr>
      <vt:lpstr>WHAT DO YOU ENJOY DOİNG ?</vt:lpstr>
      <vt:lpstr>WHAT DO YOU ENJOY DOİNG ?</vt:lpstr>
      <vt:lpstr>WHAT DO YOU ENJOY DOİNG ?</vt:lpstr>
      <vt:lpstr>WHAT DO YOU ENJOY DOİNG ?</vt:lpstr>
      <vt:lpstr>WHAT DO YOU ENJOY DOİNG ?</vt:lpstr>
      <vt:lpstr>WHAT DO YOU ENJOY DOİNG ?</vt:lpstr>
      <vt:lpstr>WHAT DO YOU ENJOY DOİNG ?</vt:lpstr>
      <vt:lpstr>WHAT DO YOU ENJOY DOİNG ?</vt:lpstr>
      <vt:lpstr>WHAT DO YOU ENJOY DOİNG ?</vt:lpstr>
      <vt:lpstr>WHAT DO YOU ENJOY DOİNG ?</vt:lpstr>
      <vt:lpstr>WHAT DO YOU ENJOY DOİNG ?</vt:lpstr>
      <vt:lpstr>WHAT DO YOU ENJOY DOİNG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Kubilay Ertürk DOSTSEVER</dc:creator>
  <cp:lastModifiedBy>Kubilay Ertürk DOSTSEVER</cp:lastModifiedBy>
  <cp:revision>9</cp:revision>
  <dcterms:created xsi:type="dcterms:W3CDTF">2017-09-30T13:36:21Z</dcterms:created>
  <dcterms:modified xsi:type="dcterms:W3CDTF">2017-09-30T14:47:09Z</dcterms:modified>
</cp:coreProperties>
</file>