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420" r:id="rId2"/>
    <p:sldId id="369" r:id="rId3"/>
    <p:sldId id="370" r:id="rId4"/>
    <p:sldId id="371" r:id="rId5"/>
    <p:sldId id="373" r:id="rId6"/>
    <p:sldId id="374" r:id="rId7"/>
    <p:sldId id="402" r:id="rId8"/>
    <p:sldId id="415" r:id="rId9"/>
    <p:sldId id="404" r:id="rId10"/>
    <p:sldId id="405" r:id="rId11"/>
    <p:sldId id="406" r:id="rId12"/>
    <p:sldId id="407" r:id="rId13"/>
    <p:sldId id="413" r:id="rId14"/>
    <p:sldId id="414" r:id="rId15"/>
    <p:sldId id="418" r:id="rId16"/>
    <p:sldId id="372" r:id="rId17"/>
    <p:sldId id="416" r:id="rId18"/>
    <p:sldId id="396" r:id="rId19"/>
    <p:sldId id="400" r:id="rId20"/>
    <p:sldId id="417" r:id="rId21"/>
    <p:sldId id="409" r:id="rId22"/>
    <p:sldId id="397" r:id="rId23"/>
    <p:sldId id="410" r:id="rId24"/>
    <p:sldId id="408" r:id="rId25"/>
    <p:sldId id="419" r:id="rId26"/>
    <p:sldId id="401" r:id="rId27"/>
    <p:sldId id="411" r:id="rId28"/>
    <p:sldId id="354" r:id="rId29"/>
    <p:sldId id="391" r:id="rId30"/>
    <p:sldId id="412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31" r:id="rId43"/>
    <p:sldId id="332" r:id="rId44"/>
    <p:sldId id="333" r:id="rId45"/>
    <p:sldId id="334" r:id="rId46"/>
    <p:sldId id="335" r:id="rId47"/>
    <p:sldId id="421" r:id="rId4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CC4AF-B73A-4031-AC24-821752A2C4D0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339FF-71BA-437A-851C-8D5B30C9C53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2C085-873D-44F7-B8F2-84CDBF36A0FA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39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42</a:t>
            </a:fld>
            <a:endParaRPr lang="tr-T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44</a:t>
            </a:fld>
            <a:endParaRPr lang="tr-T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45</a:t>
            </a:fld>
            <a:endParaRPr lang="tr-T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46</a:t>
            </a:fld>
            <a:endParaRPr lang="tr-T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2C085-873D-44F7-B8F2-84CDBF36A0FA}" type="slidenum">
              <a:rPr lang="tr-TR" smtClean="0"/>
              <a:pPr/>
              <a:t>47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E85EA-5AF0-4F98-95F0-9FCFC3488FFF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FF20-5564-4FD4-88ED-8C1689ABDF23}" type="datetimeFigureOut">
              <a:rPr lang="tr-TR" smtClean="0"/>
              <a:pPr/>
              <a:t>30.11.2013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5F835-CDD3-4554-A720-0411486D7EF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bin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bin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bin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bin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bin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ri8e.com/h/xmas/CICED/SnoAni/sno_ani04.gif" TargetMode="Externa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bin"/><Relationship Id="rId6" Type="http://schemas.openxmlformats.org/officeDocument/2006/relationships/hyperlink" Target="http://www.scri8e.com/h/xmas/CICED/SnoAni/1SF-Choco.gif" TargetMode="External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6.bin"/><Relationship Id="rId7" Type="http://schemas.openxmlformats.org/officeDocument/2006/relationships/image" Target="../media/image1.png"/><Relationship Id="rId2" Type="http://schemas.openxmlformats.org/officeDocument/2006/relationships/audio" Target="../media/audio12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gif"/><Relationship Id="rId4" Type="http://schemas.openxmlformats.org/officeDocument/2006/relationships/audio" Target="../media/audio10.bin"/><Relationship Id="rId9" Type="http://schemas.openxmlformats.org/officeDocument/2006/relationships/hyperlink" Target="http://www.gifs.net/image/Nature/Weather/Cloud_blows/12331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bin"/><Relationship Id="rId7" Type="http://schemas.openxmlformats.org/officeDocument/2006/relationships/image" Target="../media/image1.png"/><Relationship Id="rId2" Type="http://schemas.openxmlformats.org/officeDocument/2006/relationships/audio" Target="../media/audio4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9.bin"/><Relationship Id="rId7" Type="http://schemas.openxmlformats.org/officeDocument/2006/relationships/image" Target="../media/image1.png"/><Relationship Id="rId2" Type="http://schemas.openxmlformats.org/officeDocument/2006/relationships/audio" Target="../media/audio8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1.bin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ri8e.com/h/xmas/CICED/SnoAni/sno_ani02.gif" TargetMode="External"/><Relationship Id="rId3" Type="http://schemas.openxmlformats.org/officeDocument/2006/relationships/audio" Target="../media/audio3.bin"/><Relationship Id="rId7" Type="http://schemas.openxmlformats.org/officeDocument/2006/relationships/image" Target="../media/image1.png"/><Relationship Id="rId2" Type="http://schemas.openxmlformats.org/officeDocument/2006/relationships/audio" Target="../media/audio5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hyperlink" Target="http://www.scri8e.com/h/xmas/CICED/SnoAni/sno_ani04.gif" TargetMode="External"/><Relationship Id="rId4" Type="http://schemas.openxmlformats.org/officeDocument/2006/relationships/audio" Target="../media/audio7.bin"/><Relationship Id="rId9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3.bin"/><Relationship Id="rId7" Type="http://schemas.openxmlformats.org/officeDocument/2006/relationships/image" Target="../media/image1.png"/><Relationship Id="rId2" Type="http://schemas.openxmlformats.org/officeDocument/2006/relationships/audio" Target="../media/audio5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bin"/><Relationship Id="rId6" Type="http://schemas.openxmlformats.org/officeDocument/2006/relationships/image" Target="../media/image1.png"/><Relationship Id="rId5" Type="http://schemas.openxmlformats.org/officeDocument/2006/relationships/image" Target="../media/image3.gif"/><Relationship Id="rId4" Type="http://schemas.openxmlformats.org/officeDocument/2006/relationships/hyperlink" Target="http://www.gifs.net/image/Nature/Weather/Cloud_blows/12331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2.bin"/><Relationship Id="rId7" Type="http://schemas.openxmlformats.org/officeDocument/2006/relationships/image" Target="../media/image1.png"/><Relationship Id="rId2" Type="http://schemas.openxmlformats.org/officeDocument/2006/relationships/audio" Target="../media/audio4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16.bin"/><Relationship Id="rId7" Type="http://schemas.openxmlformats.org/officeDocument/2006/relationships/image" Target="../media/image1.png"/><Relationship Id="rId2" Type="http://schemas.openxmlformats.org/officeDocument/2006/relationships/audio" Target="../media/audio12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0.bin"/><Relationship Id="rId9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6.bin"/><Relationship Id="rId7" Type="http://schemas.openxmlformats.org/officeDocument/2006/relationships/image" Target="../media/image1.png"/><Relationship Id="rId2" Type="http://schemas.openxmlformats.org/officeDocument/2006/relationships/audio" Target="../media/audio12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gif"/><Relationship Id="rId4" Type="http://schemas.openxmlformats.org/officeDocument/2006/relationships/audio" Target="../media/audio10.bin"/><Relationship Id="rId9" Type="http://schemas.openxmlformats.org/officeDocument/2006/relationships/hyperlink" Target="http://www.gifs.net/image/Nature/Weather/Cloud_blows/12331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audio9.bin"/><Relationship Id="rId7" Type="http://schemas.openxmlformats.org/officeDocument/2006/relationships/image" Target="../media/image1.png"/><Relationship Id="rId2" Type="http://schemas.openxmlformats.org/officeDocument/2006/relationships/audio" Target="../media/audio8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16.bin"/><Relationship Id="rId7" Type="http://schemas.openxmlformats.org/officeDocument/2006/relationships/image" Target="../media/image1.png"/><Relationship Id="rId2" Type="http://schemas.openxmlformats.org/officeDocument/2006/relationships/audio" Target="../media/audio12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0.bin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audio2.bin"/><Relationship Id="rId7" Type="http://schemas.openxmlformats.org/officeDocument/2006/relationships/image" Target="../media/image1.png"/><Relationship Id="rId2" Type="http://schemas.openxmlformats.org/officeDocument/2006/relationships/audio" Target="../media/audio4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3.bin"/><Relationship Id="rId7" Type="http://schemas.openxmlformats.org/officeDocument/2006/relationships/image" Target="../media/image1.png"/><Relationship Id="rId2" Type="http://schemas.openxmlformats.org/officeDocument/2006/relationships/audio" Target="../media/audio5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gif"/><Relationship Id="rId4" Type="http://schemas.openxmlformats.org/officeDocument/2006/relationships/audio" Target="../media/audio7.bin"/><Relationship Id="rId9" Type="http://schemas.openxmlformats.org/officeDocument/2006/relationships/hyperlink" Target="http://www.gifs.net/image/Nature/Weather/Cloud_expression/12332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9.bin"/><Relationship Id="rId7" Type="http://schemas.openxmlformats.org/officeDocument/2006/relationships/image" Target="../media/image1.png"/><Relationship Id="rId2" Type="http://schemas.openxmlformats.org/officeDocument/2006/relationships/audio" Target="../media/audio8.bin"/><Relationship Id="rId1" Type="http://schemas.openxmlformats.org/officeDocument/2006/relationships/audio" Target="../media/audio15.bin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19.bin"/><Relationship Id="rId7" Type="http://schemas.openxmlformats.org/officeDocument/2006/relationships/image" Target="../media/image1.png"/><Relationship Id="rId2" Type="http://schemas.openxmlformats.org/officeDocument/2006/relationships/audio" Target="../media/audio18.bin"/><Relationship Id="rId1" Type="http://schemas.openxmlformats.org/officeDocument/2006/relationships/audio" Target="../media/audio17.bin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5.bin"/><Relationship Id="rId9" Type="http://schemas.openxmlformats.org/officeDocument/2006/relationships/image" Target="../media/image3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ri8e.com/h/xmas/CICED/SnoAni/sno_ani11.gif" TargetMode="External"/><Relationship Id="rId3" Type="http://schemas.openxmlformats.org/officeDocument/2006/relationships/audio" Target="../media/audio19.bin"/><Relationship Id="rId7" Type="http://schemas.openxmlformats.org/officeDocument/2006/relationships/image" Target="../media/image1.png"/><Relationship Id="rId2" Type="http://schemas.openxmlformats.org/officeDocument/2006/relationships/audio" Target="../media/audio18.bin"/><Relationship Id="rId1" Type="http://schemas.openxmlformats.org/officeDocument/2006/relationships/audio" Target="../media/audio17.bin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5.bin"/><Relationship Id="rId9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bin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19.bin"/><Relationship Id="rId7" Type="http://schemas.openxmlformats.org/officeDocument/2006/relationships/image" Target="../media/image1.png"/><Relationship Id="rId2" Type="http://schemas.openxmlformats.org/officeDocument/2006/relationships/audio" Target="../media/audio18.bin"/><Relationship Id="rId1" Type="http://schemas.openxmlformats.org/officeDocument/2006/relationships/audio" Target="../media/audio17.bin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bin"/><Relationship Id="rId6" Type="http://schemas.openxmlformats.org/officeDocument/2006/relationships/image" Target="../media/image44.jpe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bin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bin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bin"/><Relationship Id="rId6" Type="http://schemas.openxmlformats.org/officeDocument/2006/relationships/image" Target="../media/image52.jpeg"/><Relationship Id="rId5" Type="http://schemas.openxmlformats.org/officeDocument/2006/relationships/image" Target="../media/image51.gif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bin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bin"/><Relationship Id="rId5" Type="http://schemas.openxmlformats.org/officeDocument/2006/relationships/image" Target="../media/image55.jpe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bin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bin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bin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bin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bin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bin"/><Relationship Id="rId6" Type="http://schemas.openxmlformats.org/officeDocument/2006/relationships/hyperlink" Target="http://www.justcalendar.org/calendar/November-2012-Calendar-11.jpg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bin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bin"/><Relationship Id="rId5" Type="http://schemas.openxmlformats.org/officeDocument/2006/relationships/image" Target="../media/image68.jpe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bin"/><Relationship Id="rId5" Type="http://schemas.openxmlformats.org/officeDocument/2006/relationships/image" Target="../media/image69.jpe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5.bin"/><Relationship Id="rId1" Type="http://schemas.openxmlformats.org/officeDocument/2006/relationships/audio" Target="../media/audio34.bin"/><Relationship Id="rId6" Type="http://schemas.openxmlformats.org/officeDocument/2006/relationships/image" Target="../media/image7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bin"/><Relationship Id="rId5" Type="http://schemas.openxmlformats.org/officeDocument/2006/relationships/image" Target="../media/image71.gif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bin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bin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bin"/><Relationship Id="rId6" Type="http://schemas.openxmlformats.org/officeDocument/2006/relationships/image" Target="../media/image13.wmf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bin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bin"/><Relationship Id="rId5" Type="http://schemas.openxmlformats.org/officeDocument/2006/relationships/image" Target="../media/image15.w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bin"/><Relationship Id="rId5" Type="http://schemas.openxmlformats.org/officeDocument/2006/relationships/image" Target="../media/image16.w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214445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8900" dirty="0" smtClean="0"/>
              <a:t>©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714348" y="1628800"/>
            <a:ext cx="7715304" cy="4943472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THIS IS  NURCAN AKALTUN’S WORK</a:t>
            </a:r>
          </a:p>
          <a:p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BU BİR NURCAN AKALTUN ÇALIŞMASIDIR.</a:t>
            </a:r>
          </a:p>
          <a:p>
            <a:endParaRPr lang="tr-TR" dirty="0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Picture 2" descr="C:\Users\Nurcan\Desktop\05 aralık.2010 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3491880" cy="3284984"/>
          </a:xfrm>
          <a:prstGeom prst="ellipse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>hot</a:t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122" name="Picture 2" descr="C:\Users\Nurcan\AppData\Local\Microsoft\Windows\Temporary Internet Files\Content.IE5\FVF1ZH72\MM900365194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564904"/>
            <a:ext cx="3240360" cy="3600400"/>
          </a:xfrm>
          <a:prstGeom prst="ellipse">
            <a:avLst/>
          </a:prstGeom>
          <a:noFill/>
        </p:spPr>
      </p:pic>
      <p:pic>
        <p:nvPicPr>
          <p:cNvPr id="5127" name="Picture 7" descr="http://fariddarif.files.wordpress.com/2010/03/hot-weath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7456" y="1988840"/>
            <a:ext cx="4896544" cy="4869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 smtClean="0"/>
              <a:t>Cool</a:t>
            </a:r>
            <a:r>
              <a:rPr lang="tr-TR" dirty="0" smtClean="0"/>
              <a:t>	=</a:t>
            </a:r>
            <a:r>
              <a:rPr lang="en-US" dirty="0" smtClean="0"/>
              <a:t> slightly cold, but not too cold</a:t>
            </a:r>
            <a:endParaRPr lang="tr-TR" dirty="0" smtClean="0"/>
          </a:p>
          <a:p>
            <a:r>
              <a:rPr lang="en-US" dirty="0" err="1" smtClean="0"/>
              <a:t>serin</a:t>
            </a:r>
            <a:r>
              <a:rPr lang="en-US" dirty="0" smtClean="0"/>
              <a:t>, </a:t>
            </a:r>
            <a:r>
              <a:rPr lang="en-US" dirty="0" err="1" smtClean="0"/>
              <a:t>soğuk</a:t>
            </a:r>
            <a:endParaRPr lang="en-US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4580" name="Picture 4" descr="http://www.cartoonstock.com/lowres/jfa0338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564904"/>
            <a:ext cx="5106948" cy="3600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4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cold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530" name="Picture 2" descr="http://images.mylot.com/userImages/images/postphotos/24276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060848"/>
            <a:ext cx="3816424" cy="4424841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3059832" y="6093296"/>
            <a:ext cx="3816424" cy="4103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8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 smtClean="0"/>
              <a:t>Raindrop</a:t>
            </a:r>
            <a:r>
              <a:rPr lang="tr-TR" dirty="0" smtClean="0"/>
              <a:t>	=</a:t>
            </a:r>
            <a:r>
              <a:rPr lang="en-US" dirty="0" smtClean="0"/>
              <a:t>a single drop of rain</a:t>
            </a:r>
            <a:endParaRPr lang="tr-TR" dirty="0" smtClean="0"/>
          </a:p>
          <a:p>
            <a:r>
              <a:rPr lang="en-US" dirty="0" err="1" smtClean="0"/>
              <a:t>yağmur</a:t>
            </a:r>
            <a:r>
              <a:rPr lang="en-US" dirty="0" smtClean="0"/>
              <a:t> </a:t>
            </a:r>
            <a:r>
              <a:rPr lang="en-US" dirty="0" err="1" smtClean="0"/>
              <a:t>damlası</a:t>
            </a:r>
            <a:endParaRPr lang="en-US" dirty="0" smtClean="0"/>
          </a:p>
          <a:p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995936" y="620688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44" name="Picture 4" descr="http://members.tripod.com/star_43/weather/rain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645024"/>
            <a:ext cx="1872208" cy="2246652"/>
          </a:xfrm>
          <a:prstGeom prst="rect">
            <a:avLst/>
          </a:prstGeom>
          <a:noFill/>
        </p:spPr>
      </p:pic>
      <p:pic>
        <p:nvPicPr>
          <p:cNvPr id="10246" name="Picture 6" descr="http://cdn1.staztic.com/screenshots/rain-drop-live-wallpaper-10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420888"/>
            <a:ext cx="3048000" cy="44371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9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 smtClean="0"/>
              <a:t>Snowflake</a:t>
            </a:r>
            <a:r>
              <a:rPr lang="tr-TR" dirty="0" smtClean="0"/>
              <a:t>	=</a:t>
            </a:r>
            <a:r>
              <a:rPr lang="en-US" dirty="0" smtClean="0"/>
              <a:t>a small piece of snow that falls from the sky</a:t>
            </a:r>
            <a:endParaRPr lang="tr-TR" dirty="0" smtClean="0"/>
          </a:p>
          <a:p>
            <a:r>
              <a:rPr lang="en-US" dirty="0" err="1" smtClean="0"/>
              <a:t>kar</a:t>
            </a:r>
            <a:r>
              <a:rPr lang="en-US" dirty="0" smtClean="0"/>
              <a:t> </a:t>
            </a:r>
            <a:r>
              <a:rPr lang="en-US" dirty="0" err="1" smtClean="0"/>
              <a:t>tanesi</a:t>
            </a:r>
            <a:endParaRPr lang="en-US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203848" y="980728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194" name="Picture 2" descr="http://www.stopmotion-software.com/images/w031230c006400_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149080"/>
            <a:ext cx="2225824" cy="2225824"/>
          </a:xfrm>
          <a:prstGeom prst="rect">
            <a:avLst/>
          </a:prstGeom>
          <a:noFill/>
        </p:spPr>
      </p:pic>
      <p:pic>
        <p:nvPicPr>
          <p:cNvPr id="8196" name="Picture 4" descr="http://www.scri8e.com/h/xmas/CICED/SnoAni/1SF-Choco.gif?filename=./1SF-Choco.gif&amp;w0=55&amp;h0=180&amp;imgType=1&amp;h1=160&amp;w1=48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861048"/>
            <a:ext cx="1080120" cy="1714500"/>
          </a:xfrm>
          <a:prstGeom prst="rect">
            <a:avLst/>
          </a:prstGeom>
          <a:noFill/>
        </p:spPr>
      </p:pic>
      <p:pic>
        <p:nvPicPr>
          <p:cNvPr id="8198" name="Picture 6" descr="http://www.scri8e.com/h/xmas/CICED/SnoAni/sno_ani04.gif?filename=./sno_ani04.gif&amp;w0=100&amp;h0=120&amp;imgType=1&amp;h1=160&amp;w1=133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43743" y="2492896"/>
            <a:ext cx="3264361" cy="39172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6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tr-TR" dirty="0" err="1" smtClean="0"/>
              <a:t>cold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Windy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smtClean="0"/>
              <a:t>Hot</a:t>
            </a: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b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5580112" y="234888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35842" name="Picture 2" descr="http://www.cksinfo.com/clipart/nature/weather/wind/windy-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2204864"/>
            <a:ext cx="5040560" cy="4379298"/>
          </a:xfrm>
          <a:prstGeom prst="ellipse">
            <a:avLst/>
          </a:prstGeom>
          <a:noFill/>
        </p:spPr>
      </p:pic>
      <p:pic>
        <p:nvPicPr>
          <p:cNvPr id="35844" name="Picture 4" descr="Cloud blows - Click image to download.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620686"/>
            <a:ext cx="2304256" cy="230426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1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8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43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  <a:endParaRPr lang="tr-TR" dirty="0"/>
          </a:p>
          <a:p>
            <a:pPr marL="514350" indent="-514350">
              <a:buAutoNum type="alphaLcParenR"/>
            </a:pPr>
            <a:r>
              <a:rPr lang="tr-TR" dirty="0" err="1" smtClean="0"/>
              <a:t>Sunny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Windy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rainy</a:t>
            </a:r>
            <a:endParaRPr lang="tr-TR" dirty="0" smtClean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a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6084168" y="3861048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5796136" y="3717032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5796136" y="3501008"/>
            <a:ext cx="304800" cy="304800"/>
          </a:xfrm>
          <a:prstGeom prst="rect">
            <a:avLst/>
          </a:prstGeom>
        </p:spPr>
      </p:pic>
      <p:pic>
        <p:nvPicPr>
          <p:cNvPr id="9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5148064" y="3501008"/>
            <a:ext cx="304800" cy="304800"/>
          </a:xfrm>
          <a:prstGeom prst="rect">
            <a:avLst/>
          </a:prstGeom>
        </p:spPr>
      </p:pic>
      <p:pic>
        <p:nvPicPr>
          <p:cNvPr id="11" name="Picture 2" descr="C:\Users\Nurcan\AppData\Local\Microsoft\Windows\Temporary Internet Files\Content.IE5\4EYF8R16\MC900441790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268760"/>
            <a:ext cx="6012160" cy="61653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6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5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AutoNum type="alphaLcParenR"/>
            </a:pPr>
            <a:r>
              <a:rPr lang="tr-TR" dirty="0" err="1" smtClean="0"/>
              <a:t>Stormy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Warm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cool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1259632" y="620688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a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5868144" y="2924944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876800" y="3733800"/>
            <a:ext cx="304800" cy="304800"/>
          </a:xfrm>
          <a:prstGeom prst="rect">
            <a:avLst/>
          </a:prstGeom>
        </p:spPr>
      </p:pic>
      <p:pic>
        <p:nvPicPr>
          <p:cNvPr id="33794" name="Picture 2" descr="Stormy_weather.gif - (9K)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476672"/>
            <a:ext cx="1832928" cy="1728192"/>
          </a:xfrm>
          <a:prstGeom prst="rect">
            <a:avLst/>
          </a:prstGeom>
          <a:noFill/>
        </p:spPr>
      </p:pic>
      <p:pic>
        <p:nvPicPr>
          <p:cNvPr id="33796" name="Picture 4" descr="http://t0.gstatic.com/images?q=tbn:ANd9GcQi5wE44dDgNqeENfueb1RKclDgjz6YN3RAcwgTIZj22AuI-AdAvk7PZJf8v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2636912"/>
            <a:ext cx="6444208" cy="4207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37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44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AutoNum type="alphaLcParenR"/>
            </a:pPr>
            <a:r>
              <a:rPr lang="tr-TR" dirty="0" err="1" smtClean="0"/>
              <a:t>Snowy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Cloudy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foggy</a:t>
            </a: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a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139952" y="3933056"/>
            <a:ext cx="304800" cy="304800"/>
          </a:xfrm>
          <a:prstGeom prst="rect">
            <a:avLst/>
          </a:prstGeom>
        </p:spPr>
      </p:pic>
      <p:pic>
        <p:nvPicPr>
          <p:cNvPr id="12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4149080"/>
            <a:ext cx="304800" cy="304800"/>
          </a:xfrm>
          <a:prstGeom prst="rect">
            <a:avLst/>
          </a:prstGeom>
        </p:spPr>
      </p:pic>
      <p:pic>
        <p:nvPicPr>
          <p:cNvPr id="13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3923928" y="4365104"/>
            <a:ext cx="304800" cy="304800"/>
          </a:xfrm>
          <a:prstGeom prst="rect">
            <a:avLst/>
          </a:prstGeom>
        </p:spPr>
      </p:pic>
      <p:pic>
        <p:nvPicPr>
          <p:cNvPr id="37890" name="Picture 2" descr="http://www.scri8e.com/h/xmas/CICED/SnoAni/sno_ani02.gif?filename=./sno_ani02.gif&amp;w0=100&amp;h0=120&amp;imgType=1&amp;h1=160&amp;w1=133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43436" y="737317"/>
            <a:ext cx="5100564" cy="6120683"/>
          </a:xfrm>
          <a:prstGeom prst="rect">
            <a:avLst/>
          </a:prstGeom>
          <a:noFill/>
        </p:spPr>
      </p:pic>
      <p:pic>
        <p:nvPicPr>
          <p:cNvPr id="37892" name="Picture 4" descr="http://www.scri8e.com/h/xmas/CICED/SnoAni/sno_ani04.gif?filename=./sno_ani04.gif&amp;w0=100&amp;h0=120&amp;imgType=1&amp;h1=160&amp;w1=133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76672"/>
            <a:ext cx="5317768" cy="63813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8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11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35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AutoNum type="alphaLcParenR"/>
            </a:pPr>
            <a:r>
              <a:rPr lang="tr-TR" dirty="0" err="1" smtClean="0"/>
              <a:t>Snowy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Cloudy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foggy</a:t>
            </a: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c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12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13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876800" y="3733800"/>
            <a:ext cx="304800" cy="304800"/>
          </a:xfrm>
          <a:prstGeom prst="rect">
            <a:avLst/>
          </a:prstGeom>
        </p:spPr>
      </p:pic>
      <p:pic>
        <p:nvPicPr>
          <p:cNvPr id="31746" name="Picture 2" descr="http://www.visuallee.com/weblog/images/foggy_night_charles_vill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2348880"/>
            <a:ext cx="5868144" cy="45091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8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11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35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 smtClean="0"/>
              <a:t>windy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pic>
        <p:nvPicPr>
          <p:cNvPr id="7" name="Picture 4" descr="Cloud blows - Click image to download.">
            <a:hlinkClick r:id="rId4"/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20688"/>
            <a:ext cx="2016224" cy="2016224"/>
          </a:xfrm>
          <a:prstGeom prst="rect">
            <a:avLst/>
          </a:prstGeom>
          <a:noFill/>
        </p:spPr>
      </p:pic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67544" y="6309320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6" cstate="print"/>
          <a:stretch>
            <a:fillRect/>
          </a:stretch>
        </p:blipFill>
        <p:spPr>
          <a:xfrm>
            <a:off x="6228184" y="404664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Nurcan\AppData\Local\Microsoft\Windows\Temporary Internet Files\Content.IE5\FVF1ZH72\MC900251018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2060848"/>
            <a:ext cx="5256295" cy="3960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  <a:endParaRPr lang="tr-TR" dirty="0"/>
          </a:p>
          <a:p>
            <a:pPr marL="514350" indent="-514350">
              <a:buAutoNum type="alphaLcParenR"/>
            </a:pPr>
            <a:r>
              <a:rPr lang="tr-TR" dirty="0" err="1" smtClean="0"/>
              <a:t>Sunny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Windy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rainy</a:t>
            </a:r>
            <a:endParaRPr lang="tr-TR" dirty="0" smtClean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b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6228184" y="404664"/>
            <a:ext cx="304800" cy="304800"/>
          </a:xfrm>
          <a:prstGeom prst="rect">
            <a:avLst/>
          </a:prstGeom>
        </p:spPr>
      </p:pic>
      <p:pic>
        <p:nvPicPr>
          <p:cNvPr id="9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10" name="Picture 2" descr="C:\Users\Nurcan\AppData\Local\Microsoft\Windows\Temporary Internet Files\Content.IE5\FVF1ZH72\MC900251018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2060848"/>
            <a:ext cx="5256295" cy="3960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6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5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tr-TR" dirty="0" err="1" smtClean="0"/>
              <a:t>cold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Windy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smtClean="0"/>
              <a:t>Hot</a:t>
            </a: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c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5580112" y="234888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18434" name="Picture 2" descr="http://images.zaazu.com/img/summer-animated-animation-weather-smiley-emoticon-000399-larg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2249868"/>
            <a:ext cx="2979230" cy="2259252"/>
          </a:xfrm>
          <a:prstGeom prst="rect">
            <a:avLst/>
          </a:prstGeom>
          <a:noFill/>
        </p:spPr>
      </p:pic>
      <p:pic>
        <p:nvPicPr>
          <p:cNvPr id="18436" name="Picture 4" descr="http://www.animationplayhouse.com/aahot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3717032"/>
            <a:ext cx="2232248" cy="295772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1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8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43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tr-TR" dirty="0" err="1" smtClean="0"/>
              <a:t>cold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Windy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smtClean="0"/>
              <a:t>Hot</a:t>
            </a: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b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5580112" y="234888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35842" name="Picture 2" descr="http://www.cksinfo.com/clipart/nature/weather/wind/windy-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2204864"/>
            <a:ext cx="5040560" cy="4379298"/>
          </a:xfrm>
          <a:prstGeom prst="ellipse">
            <a:avLst/>
          </a:prstGeom>
          <a:noFill/>
        </p:spPr>
      </p:pic>
      <p:pic>
        <p:nvPicPr>
          <p:cNvPr id="35844" name="Picture 4" descr="Cloud blows - Click image to download.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620686"/>
            <a:ext cx="2304256" cy="230426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1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8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43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AutoNum type="alphaLcParenR"/>
            </a:pPr>
            <a:r>
              <a:rPr lang="tr-TR" dirty="0" err="1" smtClean="0"/>
              <a:t>Stormy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Warm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cool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b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876800" y="3733800"/>
            <a:ext cx="304800" cy="304800"/>
          </a:xfrm>
          <a:prstGeom prst="rect">
            <a:avLst/>
          </a:prstGeom>
        </p:spPr>
      </p:pic>
      <p:pic>
        <p:nvPicPr>
          <p:cNvPr id="9" name="Picture 2" descr="C:\Users\Nurcan\AppData\Local\Microsoft\Windows\Temporary Internet Files\Content.IE5\4EYF8R16\MC900346827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2378399"/>
            <a:ext cx="4176464" cy="40447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37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44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Font typeface="Arial" pitchFamily="34" charset="0"/>
              <a:buAutoNum type="alphaLcParenR"/>
            </a:pPr>
            <a:r>
              <a:rPr lang="tr-TR" dirty="0" err="1" smtClean="0"/>
              <a:t>cold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Windy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smtClean="0"/>
              <a:t>Hot</a:t>
            </a: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a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5580112" y="234888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20482" name="Picture 2" descr="http://www.gifs.net/Animation11/Nature/Weather/Cold_guy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4077072"/>
            <a:ext cx="1400155" cy="2016224"/>
          </a:xfrm>
          <a:prstGeom prst="rect">
            <a:avLst/>
          </a:prstGeom>
          <a:noFill/>
        </p:spPr>
      </p:pic>
      <p:pic>
        <p:nvPicPr>
          <p:cNvPr id="20484" name="Picture 4" descr="http://www.shefinds.com/files/2011/01/cold-weather-dress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5" y="3063209"/>
            <a:ext cx="5436096" cy="37947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1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8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43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  <a:endParaRPr lang="tr-TR" dirty="0"/>
          </a:p>
          <a:p>
            <a:pPr marL="514350" indent="-514350">
              <a:buAutoNum type="alphaLcParenR"/>
            </a:pPr>
            <a:r>
              <a:rPr lang="tr-TR" dirty="0" err="1" smtClean="0"/>
              <a:t>Sunny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Windy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rainy</a:t>
            </a:r>
            <a:endParaRPr lang="tr-TR" dirty="0" smtClean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c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6228184" y="404664"/>
            <a:ext cx="304800" cy="304800"/>
          </a:xfrm>
          <a:prstGeom prst="rect">
            <a:avLst/>
          </a:prstGeom>
        </p:spPr>
      </p:pic>
      <p:pic>
        <p:nvPicPr>
          <p:cNvPr id="9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10" name="Picture 6" descr="C:\Users\Nurcan\AppData\Local\Microsoft\Windows\Temporary Internet Files\Content.IE5\4EYF8R16\MC90028295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2348880"/>
            <a:ext cx="3576022" cy="3734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66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5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AutoNum type="alphaLcParenR"/>
            </a:pPr>
            <a:r>
              <a:rPr lang="tr-TR" dirty="0" err="1" smtClean="0"/>
              <a:t>Snowy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Cloudy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foggy</a:t>
            </a: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b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12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13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876800" y="3733800"/>
            <a:ext cx="304800" cy="304800"/>
          </a:xfrm>
          <a:prstGeom prst="rect">
            <a:avLst/>
          </a:prstGeom>
        </p:spPr>
      </p:pic>
      <p:pic>
        <p:nvPicPr>
          <p:cNvPr id="29698" name="Picture 2" descr="http://www.cgexplorer.com/_sys/wp/wp-content/uploads/pixar-partly-cloudy-3d-animation-short-film-image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2714624"/>
            <a:ext cx="6705600" cy="4143376"/>
          </a:xfrm>
          <a:prstGeom prst="ellipse">
            <a:avLst/>
          </a:prstGeom>
          <a:noFill/>
        </p:spPr>
      </p:pic>
      <p:pic>
        <p:nvPicPr>
          <p:cNvPr id="29700" name="Picture 4" descr="Cloud expression - Click image to download.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1556792"/>
            <a:ext cx="2232248" cy="118377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8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11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35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AutoNum type="alphaLcParenR"/>
            </a:pPr>
            <a:r>
              <a:rPr lang="tr-TR" dirty="0" err="1" smtClean="0"/>
              <a:t>Stormy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Warm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cool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c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724400" y="358140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876800" y="3733800"/>
            <a:ext cx="304800" cy="304800"/>
          </a:xfrm>
          <a:prstGeom prst="rect">
            <a:avLst/>
          </a:prstGeom>
        </p:spPr>
      </p:pic>
      <p:pic>
        <p:nvPicPr>
          <p:cNvPr id="14338" name="Picture 2" descr="http://www.cartoonstock.com/lowres/jfa0338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2780928"/>
            <a:ext cx="5328592" cy="37566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37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44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AutoNum type="alphaLcParenR"/>
            </a:pPr>
            <a:r>
              <a:rPr lang="tr-TR" dirty="0" err="1" smtClean="0"/>
              <a:t>Snowing</a:t>
            </a:r>
            <a:endParaRPr lang="tr-TR" dirty="0" smtClean="0"/>
          </a:p>
          <a:p>
            <a:pPr marL="514350" indent="-514350">
              <a:buFont typeface="Arial" pitchFamily="34" charset="0"/>
              <a:buAutoNum type="alphaLcParenR"/>
            </a:pPr>
            <a:r>
              <a:rPr lang="tr-TR" dirty="0" err="1" smtClean="0"/>
              <a:t>raining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shining</a:t>
            </a:r>
            <a:endParaRPr lang="tr-TR" dirty="0" smtClean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932040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c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2636912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198884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27984" y="764704"/>
            <a:ext cx="304800" cy="304800"/>
          </a:xfrm>
          <a:prstGeom prst="rect">
            <a:avLst/>
          </a:prstGeom>
        </p:spPr>
      </p:pic>
      <p:pic>
        <p:nvPicPr>
          <p:cNvPr id="80898" name="Picture 2" descr="http://www.gifs.net/Animation11/Nature/Sun/Sun_in_glasses_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1412776"/>
            <a:ext cx="2376264" cy="2376267"/>
          </a:xfrm>
          <a:prstGeom prst="rect">
            <a:avLst/>
          </a:prstGeom>
          <a:noFill/>
        </p:spPr>
      </p:pic>
      <p:pic>
        <p:nvPicPr>
          <p:cNvPr id="80900" name="Picture 4" descr="http://www.gifs.net/Animation11/Nature/Sun/Sun_flashes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3789040"/>
            <a:ext cx="2281306" cy="22322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1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43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93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>
                <a:solidFill>
                  <a:schemeClr val="bg1"/>
                </a:solidFill>
              </a:rPr>
              <a:t>It</a:t>
            </a:r>
            <a:r>
              <a:rPr lang="tr-TR" b="1" dirty="0" smtClean="0">
                <a:solidFill>
                  <a:schemeClr val="bg1"/>
                </a:solidFill>
              </a:rPr>
              <a:t> is--------- </a:t>
            </a:r>
            <a:r>
              <a:rPr lang="tr-TR" b="1" dirty="0" err="1" smtClean="0">
                <a:solidFill>
                  <a:schemeClr val="bg1"/>
                </a:solidFill>
              </a:rPr>
              <a:t>today</a:t>
            </a:r>
            <a:r>
              <a:rPr lang="tr-TR" b="1" dirty="0" smtClean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AutoNum type="alphaLcParenR"/>
            </a:pPr>
            <a:r>
              <a:rPr lang="tr-TR" b="1" dirty="0" err="1" smtClean="0">
                <a:solidFill>
                  <a:schemeClr val="bg1"/>
                </a:solidFill>
              </a:rPr>
              <a:t>Snowing</a:t>
            </a:r>
            <a:endParaRPr lang="tr-TR" b="1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r>
              <a:rPr lang="tr-TR" b="1" dirty="0" err="1" smtClean="0">
                <a:solidFill>
                  <a:schemeClr val="bg1"/>
                </a:solidFill>
              </a:rPr>
              <a:t>raining</a:t>
            </a:r>
            <a:endParaRPr lang="tr-TR" b="1" dirty="0" smtClean="0">
              <a:solidFill>
                <a:schemeClr val="bg1"/>
              </a:solidFill>
            </a:endParaRPr>
          </a:p>
          <a:p>
            <a:pPr marL="514350" indent="-514350">
              <a:buAutoNum type="alphaLcParenR"/>
            </a:pPr>
            <a:r>
              <a:rPr lang="tr-TR" b="1" dirty="0" err="1" smtClean="0">
                <a:solidFill>
                  <a:schemeClr val="bg1"/>
                </a:solidFill>
              </a:rPr>
              <a:t>shining</a:t>
            </a:r>
            <a:endParaRPr lang="tr-TR" b="1" dirty="0" smtClean="0">
              <a:solidFill>
                <a:schemeClr val="bg1"/>
              </a:solidFill>
            </a:endParaRPr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2195736" y="2564904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a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2636912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198884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27984" y="764704"/>
            <a:ext cx="304800" cy="304800"/>
          </a:xfrm>
          <a:prstGeom prst="rect">
            <a:avLst/>
          </a:prstGeom>
        </p:spPr>
      </p:pic>
      <p:pic>
        <p:nvPicPr>
          <p:cNvPr id="78852" name="Picture 4" descr="http://www.scri8e.com/h/xmas/CICED/SnoAni/sno_ani11.gif?filename=./sno_ani11.gif&amp;w0=165&amp;h0=202&amp;imgType=1&amp;h1=160&amp;w1=130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9" y="332656"/>
            <a:ext cx="5580112" cy="6525344"/>
          </a:xfrm>
          <a:prstGeom prst="rect">
            <a:avLst/>
          </a:prstGeom>
          <a:noFill/>
        </p:spPr>
      </p:pic>
      <p:pic>
        <p:nvPicPr>
          <p:cNvPr id="12" name="Picture 2" descr="http://www.scri8e.com/h/xmas/CICED/SnoAni/sno_ani11.gif?filename=./sno_ani11.gif&amp;w0=165&amp;h0=202&amp;imgType=1&amp;h1=160&amp;w1=130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05064"/>
            <a:ext cx="6516216" cy="2852936"/>
          </a:xfrm>
          <a:prstGeom prst="rect">
            <a:avLst/>
          </a:prstGeom>
          <a:noFill/>
        </p:spPr>
      </p:pic>
      <p:pic>
        <p:nvPicPr>
          <p:cNvPr id="13" name="Picture 2" descr="http://www.scri8e.com/h/xmas/CICED/SnoAni/sno_ani11.gif?filename=./sno_ani11.gif&amp;w0=165&amp;h0=202&amp;imgType=1&amp;h1=160&amp;w1=130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576" y="980728"/>
            <a:ext cx="3816424" cy="58772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1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43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93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err="1" smtClean="0"/>
              <a:t>Cloudy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>Bulutlu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2123728" y="6093296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50" name="Picture 2" descr="C:\Users\Nurcan\AppData\Local\Microsoft\Windows\Temporary Internet Files\Content.IE5\6157N1E1\MP900227667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209800"/>
            <a:ext cx="3960440" cy="4315544"/>
          </a:xfrm>
          <a:prstGeom prst="rect">
            <a:avLst/>
          </a:prstGeom>
          <a:noFill/>
        </p:spPr>
      </p:pic>
      <p:pic>
        <p:nvPicPr>
          <p:cNvPr id="2051" name="Picture 3" descr="C:\Users\Nurcan\AppData\Local\Microsoft\Windows\Temporary Internet Files\Content.IE5\24EEE1HN\MC900441809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204864"/>
            <a:ext cx="4032448" cy="40324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2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It</a:t>
            </a:r>
            <a:r>
              <a:rPr lang="tr-TR" dirty="0" smtClean="0"/>
              <a:t> is--------- </a:t>
            </a:r>
            <a:r>
              <a:rPr lang="tr-TR" dirty="0" err="1" smtClean="0"/>
              <a:t>today</a:t>
            </a:r>
            <a:r>
              <a:rPr lang="tr-TR" dirty="0" smtClean="0"/>
              <a:t>.</a:t>
            </a:r>
          </a:p>
          <a:p>
            <a:pPr marL="514350" indent="-514350">
              <a:buAutoNum type="alphaLcParenR"/>
            </a:pPr>
            <a:r>
              <a:rPr lang="tr-TR" dirty="0" err="1" smtClean="0"/>
              <a:t>Snowing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raining</a:t>
            </a:r>
            <a:endParaRPr lang="tr-TR" dirty="0" smtClean="0"/>
          </a:p>
          <a:p>
            <a:pPr marL="514350" indent="-514350">
              <a:buAutoNum type="alphaLcParenR"/>
            </a:pPr>
            <a:r>
              <a:rPr lang="tr-TR" dirty="0" err="1" smtClean="0"/>
              <a:t>shining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932040" y="836712"/>
            <a:ext cx="2895600" cy="365125"/>
          </a:xfrm>
        </p:spPr>
        <p:txBody>
          <a:bodyPr/>
          <a:lstStyle/>
          <a:p>
            <a:r>
              <a:rPr lang="tr-TR" sz="4000" b="1" dirty="0" smtClean="0">
                <a:solidFill>
                  <a:schemeClr val="tx1"/>
                </a:solidFill>
              </a:rPr>
              <a:t>b</a:t>
            </a:r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572000" y="2636912"/>
            <a:ext cx="304800" cy="304800"/>
          </a:xfrm>
          <a:prstGeom prst="rect">
            <a:avLst/>
          </a:prstGeom>
        </p:spPr>
      </p:pic>
      <p:pic>
        <p:nvPicPr>
          <p:cNvPr id="7" name="Kayıtlı Ses">
            <a:hlinkClick r:id="" action="ppaction://media"/>
          </p:cNvPr>
          <p:cNvPicPr>
            <a:picLocks noRot="1" noChangeAspect="1"/>
          </p:cNvPicPr>
          <p:nvPr>
            <a:wavAudioFile r:embed="rId3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4355976" y="908720"/>
            <a:ext cx="304800" cy="304800"/>
          </a:xfrm>
          <a:prstGeom prst="rect">
            <a:avLst/>
          </a:prstGeom>
        </p:spPr>
      </p:pic>
      <p:pic>
        <p:nvPicPr>
          <p:cNvPr id="8" name="Kayıtlı Ses">
            <a:hlinkClick r:id="" action="ppaction://media"/>
          </p:cNvPr>
          <p:cNvPicPr>
            <a:picLocks noRot="1" noChangeAspect="1"/>
          </p:cNvPicPr>
          <p:nvPr>
            <a:wavAudioFile r:embed="rId4" name="Kayıtlı Ses"/>
          </p:nvPr>
        </p:nvPicPr>
        <p:blipFill>
          <a:blip r:embed="rId7" cstate="print"/>
          <a:stretch>
            <a:fillRect/>
          </a:stretch>
        </p:blipFill>
        <p:spPr>
          <a:xfrm>
            <a:off x="3923928" y="980728"/>
            <a:ext cx="304800" cy="304800"/>
          </a:xfrm>
          <a:prstGeom prst="rect">
            <a:avLst/>
          </a:prstGeom>
        </p:spPr>
      </p:pic>
      <p:pic>
        <p:nvPicPr>
          <p:cNvPr id="12290" name="Picture 2" descr="http://www.3dsmaxresources.com/images/rain-fall-animation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53623" y="2348880"/>
            <a:ext cx="5990377" cy="45091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1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43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93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January</a:t>
            </a:r>
            <a:r>
              <a:rPr lang="tr-TR" b="1" dirty="0" smtClean="0"/>
              <a:t> =Ocak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2123728" y="1700808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6802" name="Picture 2" descr="http://www.educationworld.com/a_lesson/calendar/images/january_0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772816"/>
            <a:ext cx="4139952" cy="5085184"/>
          </a:xfrm>
          <a:prstGeom prst="rect">
            <a:avLst/>
          </a:prstGeom>
          <a:noFill/>
        </p:spPr>
      </p:pic>
      <p:pic>
        <p:nvPicPr>
          <p:cNvPr id="76804" name="Picture 4" descr="http://2.bp.blogspot.com/_76Th68vZB0k/TQPDz1EmGnI/AAAAAAAAAN4/1LlYK3XJOLE/s1600/January+snowm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72816"/>
            <a:ext cx="5076056" cy="5085184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0" y="6093296"/>
            <a:ext cx="5004048" cy="7647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9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February</a:t>
            </a:r>
            <a:r>
              <a:rPr lang="tr-TR" b="1" dirty="0" smtClean="0"/>
              <a:t>=Şubat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2267744" y="2564904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4754" name="Picture 2" descr="http://www.educationworld.com/a_lesson/calendar/images/february_0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772816"/>
            <a:ext cx="4211960" cy="5085184"/>
          </a:xfrm>
          <a:prstGeom prst="rect">
            <a:avLst/>
          </a:prstGeom>
          <a:noFill/>
        </p:spPr>
      </p:pic>
      <p:pic>
        <p:nvPicPr>
          <p:cNvPr id="74756" name="Picture 4" descr="http://footloosesports.com/blog/wp-content/uploads/2009/02/february-19-2009-007sml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44824"/>
            <a:ext cx="4932040" cy="50131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94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March</a:t>
            </a:r>
            <a:r>
              <a:rPr lang="tr-TR" b="1" dirty="0" smtClean="0"/>
              <a:t> =Mart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347864" y="1700807"/>
            <a:ext cx="2967608" cy="504056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2706" name="Picture 2" descr="http://3.bp.blogspot.com/-NYiYa_N_dUY/TXDnkXX7wEI/AAAAAAAAAPE/xFCQTAbJofM/s1600/marc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4864"/>
            <a:ext cx="4953000" cy="4653136"/>
          </a:xfrm>
          <a:prstGeom prst="rect">
            <a:avLst/>
          </a:prstGeom>
          <a:noFill/>
        </p:spPr>
      </p:pic>
      <p:pic>
        <p:nvPicPr>
          <p:cNvPr id="72708" name="Picture 4" descr="March 2012 calendar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6043" y="2204864"/>
            <a:ext cx="4187957" cy="46531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April=Nisan 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4509120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0658" name="Picture 2" descr="http://www.educationworld.com/a_lesson/calendar/images/april_0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916832"/>
            <a:ext cx="4716016" cy="4941168"/>
          </a:xfrm>
          <a:prstGeom prst="rect">
            <a:avLst/>
          </a:prstGeom>
          <a:noFill/>
        </p:spPr>
      </p:pic>
      <p:pic>
        <p:nvPicPr>
          <p:cNvPr id="70660" name="Picture 4" descr="http://0.tqn.com/d/dallas/1/0/7/C/-/-/2011-April-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16833"/>
            <a:ext cx="4499992" cy="4941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May =Mayıs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211960" y="4509120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8610" name="Picture 2" descr="http://www.maxsmeals.org/wp-content/uploads/2011/05/mayflowe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16833"/>
            <a:ext cx="4762500" cy="4941168"/>
          </a:xfrm>
          <a:prstGeom prst="rect">
            <a:avLst/>
          </a:prstGeom>
          <a:noFill/>
        </p:spPr>
      </p:pic>
      <p:pic>
        <p:nvPicPr>
          <p:cNvPr id="68612" name="Picture 4" descr="http://www.justcalendar.org/calendar/May-2012-Calendar-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916832"/>
            <a:ext cx="4427984" cy="4941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June</a:t>
            </a:r>
            <a:r>
              <a:rPr lang="tr-TR" b="1" dirty="0" smtClean="0"/>
              <a:t> = Haziran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419872" y="479715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4578" name="Picture 2" descr="http://1.bp.blogspot.com/-VORhKQl5U44/TeYfp6XSapI/AAAAAAAACnA/mPH8CNf0rLo/s1600/ju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581149"/>
            <a:ext cx="5276850" cy="52768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4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July</a:t>
            </a:r>
            <a:r>
              <a:rPr lang="tr-TR" b="1" dirty="0" smtClean="0"/>
              <a:t> = Temmuz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347864" y="5229200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530" name="Picture 2" descr="http://powrightbetweentheeyes.typepad.com/.a/6a00d83451bd1369e20154344ec48b970c-800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03565"/>
            <a:ext cx="4499992" cy="5054435"/>
          </a:xfrm>
          <a:prstGeom prst="rect">
            <a:avLst/>
          </a:prstGeom>
          <a:noFill/>
        </p:spPr>
      </p:pic>
      <p:pic>
        <p:nvPicPr>
          <p:cNvPr id="22532" name="Picture 4" descr="http://2.bp.blogspot.com/-83nIWHmYmaY/TjlCm-eJT0I/AAAAAAAABqA/yYHJVcUYG4M/s1600/end+month+view+july+0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72816"/>
            <a:ext cx="4788024" cy="50851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4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August</a:t>
            </a:r>
            <a:r>
              <a:rPr lang="tr-TR" b="1" dirty="0" smtClean="0"/>
              <a:t> = Ağustos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419872" y="5589240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482" name="Picture 2" descr="http://www.vagabondjourney.com/travelogue/wp-content/uploads/calandar-augu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286000"/>
            <a:ext cx="3923928" cy="4572000"/>
          </a:xfrm>
          <a:prstGeom prst="rect">
            <a:avLst/>
          </a:prstGeom>
          <a:noFill/>
        </p:spPr>
      </p:pic>
      <p:pic>
        <p:nvPicPr>
          <p:cNvPr id="20484" name="Picture 4" descr="http://upload.wikimedia.org/wikipedia/commons/7/76/Boat_on_the_Arctic_Sea_-_August_2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95524"/>
            <a:ext cx="5652120" cy="45624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September</a:t>
            </a:r>
            <a:r>
              <a:rPr lang="tr-TR" b="1" dirty="0" smtClean="0"/>
              <a:t> = Eylül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347864" y="6093296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434" name="Picture 2" descr="http://4.bp.blogspot.com/-fRnwYnNQRF0/TmYbvR7i0OI/AAAAAAAAAps/7L-hSMrYde4/s1600/back_to_scho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16832"/>
            <a:ext cx="4860032" cy="4941168"/>
          </a:xfrm>
          <a:prstGeom prst="rect">
            <a:avLst/>
          </a:prstGeom>
          <a:noFill/>
        </p:spPr>
      </p:pic>
      <p:pic>
        <p:nvPicPr>
          <p:cNvPr id="18436" name="Picture 4" descr="http://us.123rf.com/400wm/400/400/toots77/toots771108/toots77110800015/10262730-calendar-2012-september-month-with-large-date-boxes-cartoon-characters-and-patterned-backgrou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916832"/>
            <a:ext cx="4283968" cy="4941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sunny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Picture 2" descr="C:\Users\Nurcan\AppData\Local\Microsoft\Windows\Temporary Internet Files\Content.IE5\6157N1E1\MC900440405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00808"/>
            <a:ext cx="2743200" cy="2743200"/>
          </a:xfrm>
          <a:prstGeom prst="rect">
            <a:avLst/>
          </a:prstGeom>
          <a:noFill/>
        </p:spPr>
      </p:pic>
      <p:pic>
        <p:nvPicPr>
          <p:cNvPr id="3074" name="Picture 2" descr="C:\Users\Nurcan\AppData\Local\Microsoft\Windows\Temporary Internet Files\Content.IE5\4EYF8R16\MC90044179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2643808"/>
            <a:ext cx="3384376" cy="3384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4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October</a:t>
            </a:r>
            <a:r>
              <a:rPr lang="tr-TR" b="1" dirty="0" smtClean="0"/>
              <a:t> = Ekim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635896" y="515719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386" name="Picture 2" descr="http://static5.depositphotos.com/1033077/447/i/450/dep_4478340-October-month-2011-calend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9" y="1916832"/>
            <a:ext cx="4860032" cy="4941168"/>
          </a:xfrm>
          <a:prstGeom prst="rect">
            <a:avLst/>
          </a:prstGeom>
          <a:noFill/>
        </p:spPr>
      </p:pic>
      <p:pic>
        <p:nvPicPr>
          <p:cNvPr id="16388" name="Picture 4" descr="http://gardengrow.files.wordpress.com/2007/10/pa2327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16833"/>
            <a:ext cx="4427984" cy="4941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November</a:t>
            </a:r>
            <a:r>
              <a:rPr lang="tr-TR" b="1" dirty="0" smtClean="0"/>
              <a:t> = Kasım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2843808" y="5229200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338" name="Picture 2" descr="http://www.crystalinks.com/na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72816"/>
            <a:ext cx="5295900" cy="5085184"/>
          </a:xfrm>
          <a:prstGeom prst="rect">
            <a:avLst/>
          </a:prstGeom>
          <a:noFill/>
        </p:spPr>
      </p:pic>
      <p:pic>
        <p:nvPicPr>
          <p:cNvPr id="14340" name="Picture 4" descr="November 2012 Calendar 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772817"/>
            <a:ext cx="4283968" cy="50851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December</a:t>
            </a:r>
            <a:r>
              <a:rPr lang="tr-TR" b="1" dirty="0" smtClean="0"/>
              <a:t> = Aralık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139952" y="4869160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290" name="Picture 2" descr="http://www.calendarzone.org/calendar/december-2012-calendar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988841"/>
            <a:ext cx="4355976" cy="4869160"/>
          </a:xfrm>
          <a:prstGeom prst="rect">
            <a:avLst/>
          </a:prstGeom>
          <a:noFill/>
        </p:spPr>
      </p:pic>
      <p:pic>
        <p:nvPicPr>
          <p:cNvPr id="12292" name="Picture 4" descr="http://www.comune.spezzano-albanese.cs.it/sportello_linguistico/img_ico/photo/mesi_paesa_%20innevato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8840"/>
            <a:ext cx="4860032" cy="4869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Spring</a:t>
            </a:r>
            <a:r>
              <a:rPr lang="tr-TR" b="1" dirty="0" smtClean="0"/>
              <a:t> = İlkbahar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2555776" y="551723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42" name="Picture 2" descr="http://all-free-download.com/downloadfiles/wallpapers/1280_1024/spring_park_wallpaper_spring_nature_wallpaper_1280_1024_1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772816"/>
            <a:ext cx="5895975" cy="47148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Summer</a:t>
            </a:r>
            <a:r>
              <a:rPr lang="tr-TR" b="1" dirty="0" smtClean="0"/>
              <a:t> = Yaz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194" name="Picture 2" descr="http://www.strawberrytears.com/wp-content/uploads/2011/06/summer_beach-1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2060847"/>
            <a:ext cx="6696744" cy="446003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Autumn</a:t>
            </a:r>
            <a:r>
              <a:rPr lang="tr-TR" b="1" dirty="0" smtClean="0"/>
              <a:t>/</a:t>
            </a:r>
            <a:r>
              <a:rPr lang="tr-TR" b="1" dirty="0" err="1" smtClean="0"/>
              <a:t>fall</a:t>
            </a:r>
            <a:r>
              <a:rPr lang="tr-TR" b="1" dirty="0" smtClean="0"/>
              <a:t> =Sonbahar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203848" y="5301208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2" name="Kayıtlı Ses"/>
          </p:nvPr>
        </p:nvPicPr>
        <p:blipFill>
          <a:blip r:embed="rId5" cstate="print"/>
          <a:stretch>
            <a:fillRect/>
          </a:stretch>
        </p:blipFill>
        <p:spPr>
          <a:xfrm>
            <a:off x="5004048" y="1916832"/>
            <a:ext cx="304800" cy="304800"/>
          </a:xfrm>
          <a:prstGeom prst="rect">
            <a:avLst/>
          </a:prstGeom>
        </p:spPr>
      </p:pic>
      <p:pic>
        <p:nvPicPr>
          <p:cNvPr id="6146" name="Picture 2" descr="http://4.bp.blogspot.com/-u2CNH7s1mmc/TVxKbHlPqQI/AAAAAAAAAyQ/p9ACr3S_OGg/s1600/new-autumn-wallpap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6288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27"/>
                            </p:stCondLst>
                            <p:childTnLst>
                              <p:par>
                                <p:cTn id="11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Winter</a:t>
            </a:r>
            <a:r>
              <a:rPr lang="tr-TR" b="1" dirty="0" smtClean="0"/>
              <a:t> =Kış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419872" y="5661248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098" name="Picture 2" descr="http://www.filebuzz.com/software_screenshot/full/3533-Advent_Ca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700808"/>
            <a:ext cx="7128792" cy="47525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214445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8900" dirty="0" smtClean="0"/>
              <a:t>©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714348" y="1628800"/>
            <a:ext cx="7715304" cy="4943472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THIS IS  NURCAN AKALTUN’S WORK</a:t>
            </a:r>
          </a:p>
          <a:p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BU BİR NURCAN AKALTUN ÇALIŞMASIDIR.</a:t>
            </a:r>
          </a:p>
          <a:p>
            <a:endParaRPr lang="tr-TR" dirty="0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Picture 2" descr="C:\Users\Nurcan\Desktop\05 aralık.2010 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3491880" cy="3284984"/>
          </a:xfrm>
          <a:prstGeom prst="ellipse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snowy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Picture 2" descr="C:\Users\Nurcan\AppData\Local\Microsoft\Windows\Temporary Internet Files\Content.IE5\FVF1ZH72\MC90043259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76872"/>
            <a:ext cx="2808312" cy="2448272"/>
          </a:xfrm>
          <a:prstGeom prst="rect">
            <a:avLst/>
          </a:prstGeom>
          <a:noFill/>
        </p:spPr>
      </p:pic>
      <p:pic>
        <p:nvPicPr>
          <p:cNvPr id="4100" name="Picture 4" descr="C:\Users\Nurcan\AppData\Local\Microsoft\Windows\Temporary Internet Files\Content.IE5\6157N1E1\MC90038332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314155"/>
            <a:ext cx="3267553" cy="2543845"/>
          </a:xfrm>
          <a:prstGeom prst="rect">
            <a:avLst/>
          </a:prstGeom>
          <a:noFill/>
        </p:spPr>
      </p:pic>
      <p:pic>
        <p:nvPicPr>
          <p:cNvPr id="4101" name="Picture 5" descr="C:\Users\Nurcan\AppData\Local\Microsoft\Windows\Temporary Internet Files\Content.IE5\24EEE1HN\MC900370264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199" y="1700808"/>
            <a:ext cx="2662965" cy="26642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4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rainy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995936" y="5229200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124" name="Picture 4" descr="C:\Users\Nurcan\AppData\Local\Microsoft\Windows\Temporary Internet Files\Content.IE5\FVF1ZH72\MP90039966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2560" y="1916832"/>
            <a:ext cx="3901440" cy="2599944"/>
          </a:xfrm>
          <a:prstGeom prst="rect">
            <a:avLst/>
          </a:prstGeom>
          <a:noFill/>
        </p:spPr>
      </p:pic>
      <p:pic>
        <p:nvPicPr>
          <p:cNvPr id="5126" name="Picture 6" descr="C:\Users\Nurcan\AppData\Local\Microsoft\Windows\Temporary Internet Files\Content.IE5\4EYF8R16\MC90028295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946" y="2564904"/>
            <a:ext cx="3576022" cy="3734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44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Foggy</a:t>
            </a:r>
            <a:r>
              <a:rPr lang="tr-TR" b="1" dirty="0" smtClean="0"/>
              <a:t>=sisli</a:t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7164288" y="1052736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Nurcan\AppData\Local\Microsoft\Windows\Temporary Internet Files\Content.IE5\FVF1ZH72\MP900401117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2060848"/>
            <a:ext cx="5461110" cy="43688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24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err="1" smtClean="0"/>
              <a:t>Stormy</a:t>
            </a:r>
            <a:r>
              <a:rPr lang="tr-TR" b="1" dirty="0" smtClean="0"/>
              <a:t> = fırtınalı</a:t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2987824" y="620688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076" name="Picture 4" descr="C:\Users\Nurcan\AppData\Local\Microsoft\Windows\Temporary Internet Files\Content.IE5\24EEE1HN\MC90016056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5829" y="2615641"/>
            <a:ext cx="4074523" cy="36572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3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Warm</a:t>
            </a:r>
            <a:r>
              <a:rPr lang="tr-TR" dirty="0" smtClean="0"/>
              <a:t>	=</a:t>
            </a:r>
            <a:r>
              <a:rPr lang="en-US" dirty="0" smtClean="0"/>
              <a:t> having a temperature between cool and hot</a:t>
            </a:r>
            <a:endParaRPr lang="tr-TR" dirty="0" smtClean="0"/>
          </a:p>
          <a:p>
            <a:r>
              <a:rPr lang="en-US" dirty="0" err="1" smtClean="0"/>
              <a:t>ılık</a:t>
            </a:r>
            <a:r>
              <a:rPr lang="en-US" dirty="0" smtClean="0"/>
              <a:t>, </a:t>
            </a:r>
            <a:r>
              <a:rPr lang="en-US" dirty="0" err="1" smtClean="0"/>
              <a:t>hafif</a:t>
            </a:r>
            <a:r>
              <a:rPr lang="en-US" dirty="0" smtClean="0"/>
              <a:t> </a:t>
            </a:r>
            <a:r>
              <a:rPr lang="en-US" dirty="0" err="1" smtClean="0"/>
              <a:t>sıcak</a:t>
            </a:r>
            <a:endParaRPr lang="en-US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067944" y="836712"/>
            <a:ext cx="2895600" cy="365125"/>
          </a:xfrm>
        </p:spPr>
        <p:txBody>
          <a:bodyPr/>
          <a:lstStyle/>
          <a:p>
            <a:endParaRPr lang="tr-TR" sz="4000" b="1" dirty="0">
              <a:solidFill>
                <a:schemeClr val="tx1"/>
              </a:solidFill>
            </a:endParaRPr>
          </a:p>
        </p:txBody>
      </p:sp>
      <p:pic>
        <p:nvPicPr>
          <p:cNvPr id="5" name="Kayıtlı Ses">
            <a:hlinkClick r:id="" action="ppaction://media"/>
          </p:cNvPr>
          <p:cNvPicPr>
            <a:picLocks noRot="1" noChangeAspect="1"/>
          </p:cNvPicPr>
          <p:nvPr>
            <a:wavAudioFile r:embed="rId1" name="Kayıtlı Ses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098" name="Picture 2" descr="C:\Users\Nurcan\AppData\Local\Microsoft\Windows\Temporary Internet Files\Content.IE5\4EYF8R16\MC900346827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84984"/>
            <a:ext cx="3240360" cy="31381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3"/>
                            </p:stCondLst>
                            <p:childTnLst>
                              <p:par>
                                <p:cTn id="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278</Words>
  <Application>Microsoft Office PowerPoint</Application>
  <PresentationFormat>Ekran Gösterisi (4:3)</PresentationFormat>
  <Paragraphs>190</Paragraphs>
  <Slides>47</Slides>
  <Notes>47</Notes>
  <HiddenSlides>0</HiddenSlides>
  <MMClips>96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48" baseType="lpstr">
      <vt:lpstr>Ofis Teması</vt:lpstr>
      <vt:lpstr> © </vt:lpstr>
      <vt:lpstr>windy </vt:lpstr>
      <vt:lpstr> Cloudy Bulutlu </vt:lpstr>
      <vt:lpstr> sunny </vt:lpstr>
      <vt:lpstr> snowy </vt:lpstr>
      <vt:lpstr> rainy </vt:lpstr>
      <vt:lpstr> Foggy=sisli </vt:lpstr>
      <vt:lpstr> Stormy = fırtınalı </vt:lpstr>
      <vt:lpstr>Slayt 9</vt:lpstr>
      <vt:lpstr> hot </vt:lpstr>
      <vt:lpstr>Slayt 11</vt:lpstr>
      <vt:lpstr> cold 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January =Ocak</vt:lpstr>
      <vt:lpstr>February=Şubat</vt:lpstr>
      <vt:lpstr>March =Mart</vt:lpstr>
      <vt:lpstr>April=Nisan </vt:lpstr>
      <vt:lpstr>May =Mayıs</vt:lpstr>
      <vt:lpstr>June = Haziran</vt:lpstr>
      <vt:lpstr>July = Temmuz</vt:lpstr>
      <vt:lpstr>August = Ağustos</vt:lpstr>
      <vt:lpstr>September = Eylül</vt:lpstr>
      <vt:lpstr>October = Ekim</vt:lpstr>
      <vt:lpstr>November = Kasım</vt:lpstr>
      <vt:lpstr>December = Aralık</vt:lpstr>
      <vt:lpstr>Spring = İlkbahar</vt:lpstr>
      <vt:lpstr>Summer = Yaz</vt:lpstr>
      <vt:lpstr>Autumn/fall =Sonbahar</vt:lpstr>
      <vt:lpstr>Winter =Kış</vt:lpstr>
      <vt:lpstr> 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User; nurcan akaltun</dc:creator>
  <cp:lastModifiedBy>Asus</cp:lastModifiedBy>
  <cp:revision>390</cp:revision>
  <dcterms:created xsi:type="dcterms:W3CDTF">2010-02-04T17:22:50Z</dcterms:created>
  <dcterms:modified xsi:type="dcterms:W3CDTF">2013-11-30T17:11:50Z</dcterms:modified>
</cp:coreProperties>
</file>