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8" r:id="rId28"/>
    <p:sldId id="282" r:id="rId29"/>
    <p:sldId id="283" r:id="rId30"/>
    <p:sldId id="284" r:id="rId31"/>
    <p:sldId id="285" r:id="rId32"/>
    <p:sldId id="286" r:id="rId33"/>
    <p:sldId id="287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324" r:id="rId44"/>
    <p:sldId id="298" r:id="rId45"/>
    <p:sldId id="299" r:id="rId46"/>
    <p:sldId id="300" r:id="rId47"/>
    <p:sldId id="301" r:id="rId48"/>
    <p:sldId id="302" r:id="rId49"/>
    <p:sldId id="303" r:id="rId50"/>
    <p:sldId id="304" r:id="rId51"/>
    <p:sldId id="305" r:id="rId52"/>
    <p:sldId id="306" r:id="rId53"/>
    <p:sldId id="307" r:id="rId54"/>
    <p:sldId id="308" r:id="rId55"/>
    <p:sldId id="309" r:id="rId56"/>
    <p:sldId id="310" r:id="rId57"/>
    <p:sldId id="311" r:id="rId58"/>
    <p:sldId id="312" r:id="rId59"/>
    <p:sldId id="313" r:id="rId60"/>
    <p:sldId id="314" r:id="rId61"/>
    <p:sldId id="315" r:id="rId62"/>
    <p:sldId id="316" r:id="rId63"/>
    <p:sldId id="317" r:id="rId64"/>
    <p:sldId id="318" r:id="rId65"/>
    <p:sldId id="319" r:id="rId66"/>
    <p:sldId id="320" r:id="rId67"/>
    <p:sldId id="321" r:id="rId68"/>
    <p:sldId id="322" r:id="rId69"/>
    <p:sldId id="323" r:id="rId70"/>
    <p:sldId id="325" r:id="rId7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74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3787C-AE90-403F-B43D-2F11DC181EB6}" type="datetimeFigureOut">
              <a:rPr lang="en-US" smtClean="0"/>
              <a:t>9/19/2018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0AFE4-A0CF-4DF4-989A-555061042C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5160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3787C-AE90-403F-B43D-2F11DC181EB6}" type="datetimeFigureOut">
              <a:rPr lang="en-US" smtClean="0"/>
              <a:t>9/19/2018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0AFE4-A0CF-4DF4-989A-555061042C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5562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3787C-AE90-403F-B43D-2F11DC181EB6}" type="datetimeFigureOut">
              <a:rPr lang="en-US" smtClean="0"/>
              <a:t>9/19/2018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0AFE4-A0CF-4DF4-989A-555061042C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988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3787C-AE90-403F-B43D-2F11DC181EB6}" type="datetimeFigureOut">
              <a:rPr lang="en-US" smtClean="0"/>
              <a:t>9/19/2018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0AFE4-A0CF-4DF4-989A-555061042C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8474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3787C-AE90-403F-B43D-2F11DC181EB6}" type="datetimeFigureOut">
              <a:rPr lang="en-US" smtClean="0"/>
              <a:t>9/19/2018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0AFE4-A0CF-4DF4-989A-555061042C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2013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3787C-AE90-403F-B43D-2F11DC181EB6}" type="datetimeFigureOut">
              <a:rPr lang="en-US" smtClean="0"/>
              <a:t>9/19/2018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0AFE4-A0CF-4DF4-989A-555061042C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67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3787C-AE90-403F-B43D-2F11DC181EB6}" type="datetimeFigureOut">
              <a:rPr lang="en-US" smtClean="0"/>
              <a:t>9/19/2018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0AFE4-A0CF-4DF4-989A-555061042C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6476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3787C-AE90-403F-B43D-2F11DC181EB6}" type="datetimeFigureOut">
              <a:rPr lang="en-US" smtClean="0"/>
              <a:t>9/19/2018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0AFE4-A0CF-4DF4-989A-555061042C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6061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3787C-AE90-403F-B43D-2F11DC181EB6}" type="datetimeFigureOut">
              <a:rPr lang="en-US" smtClean="0"/>
              <a:t>9/19/2018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0AFE4-A0CF-4DF4-989A-555061042C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3184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3787C-AE90-403F-B43D-2F11DC181EB6}" type="datetimeFigureOut">
              <a:rPr lang="en-US" smtClean="0"/>
              <a:t>9/19/2018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0AFE4-A0CF-4DF4-989A-555061042C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1882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3787C-AE90-403F-B43D-2F11DC181EB6}" type="datetimeFigureOut">
              <a:rPr lang="en-US" smtClean="0"/>
              <a:t>9/19/2018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0AFE4-A0CF-4DF4-989A-555061042C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1195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B3787C-AE90-403F-B43D-2F11DC181EB6}" type="datetimeFigureOut">
              <a:rPr lang="en-US" smtClean="0"/>
              <a:t>9/19/2018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30AFE4-A0CF-4DF4-989A-555061042C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731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49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31.jpg"/><Relationship Id="rId4" Type="http://schemas.openxmlformats.org/officeDocument/2006/relationships/image" Target="../media/image2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8000" dirty="0" smtClean="0">
                <a:solidFill>
                  <a:srgbClr val="00B0F0"/>
                </a:solidFill>
              </a:rPr>
              <a:t>WORDS</a:t>
            </a:r>
            <a:endParaRPr lang="en-US" sz="8000" dirty="0">
              <a:solidFill>
                <a:srgbClr val="00B0F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33337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819400"/>
            <a:ext cx="2971800" cy="2819400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2514600"/>
            <a:ext cx="3810000" cy="3276600"/>
          </a:xfrm>
        </p:spPr>
      </p:pic>
    </p:spTree>
    <p:extLst>
      <p:ext uri="{BB962C8B-B14F-4D97-AF65-F5344CB8AC3E}">
        <p14:creationId xmlns:p14="http://schemas.microsoft.com/office/powerpoint/2010/main" val="22648968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614327"/>
            <a:ext cx="3772694" cy="3072384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2438400"/>
            <a:ext cx="3962400" cy="3429000"/>
          </a:xfrm>
        </p:spPr>
      </p:pic>
    </p:spTree>
    <p:extLst>
      <p:ext uri="{BB962C8B-B14F-4D97-AF65-F5344CB8AC3E}">
        <p14:creationId xmlns:p14="http://schemas.microsoft.com/office/powerpoint/2010/main" val="10919010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534444"/>
            <a:ext cx="4040188" cy="3232150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590800"/>
            <a:ext cx="4041775" cy="2804612"/>
          </a:xfrm>
        </p:spPr>
      </p:pic>
    </p:spTree>
    <p:extLst>
      <p:ext uri="{BB962C8B-B14F-4D97-AF65-F5344CB8AC3E}">
        <p14:creationId xmlns:p14="http://schemas.microsoft.com/office/powerpoint/2010/main" val="11527492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159" y="2174875"/>
            <a:ext cx="3882269" cy="3951288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2286000"/>
            <a:ext cx="3276599" cy="3505199"/>
          </a:xfrm>
        </p:spPr>
      </p:pic>
    </p:spTree>
    <p:extLst>
      <p:ext uri="{BB962C8B-B14F-4D97-AF65-F5344CB8AC3E}">
        <p14:creationId xmlns:p14="http://schemas.microsoft.com/office/powerpoint/2010/main" val="6941279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856" y="2895600"/>
            <a:ext cx="3952875" cy="2209800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4120" y="2362200"/>
            <a:ext cx="2261680" cy="3429000"/>
          </a:xfrm>
        </p:spPr>
      </p:pic>
    </p:spTree>
    <p:extLst>
      <p:ext uri="{BB962C8B-B14F-4D97-AF65-F5344CB8AC3E}">
        <p14:creationId xmlns:p14="http://schemas.microsoft.com/office/powerpoint/2010/main" val="37321104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346" y="2174875"/>
            <a:ext cx="3901896" cy="3951288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2260422"/>
            <a:ext cx="3733800" cy="3780194"/>
          </a:xfrm>
        </p:spPr>
      </p:pic>
    </p:spTree>
    <p:extLst>
      <p:ext uri="{BB962C8B-B14F-4D97-AF65-F5344CB8AC3E}">
        <p14:creationId xmlns:p14="http://schemas.microsoft.com/office/powerpoint/2010/main" val="30029306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7738" y="2514600"/>
            <a:ext cx="2657062" cy="3429000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4350" y="2514600"/>
            <a:ext cx="2940050" cy="3276600"/>
          </a:xfrm>
        </p:spPr>
      </p:pic>
    </p:spTree>
    <p:extLst>
      <p:ext uri="{BB962C8B-B14F-4D97-AF65-F5344CB8AC3E}">
        <p14:creationId xmlns:p14="http://schemas.microsoft.com/office/powerpoint/2010/main" val="22392776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514600"/>
            <a:ext cx="4040188" cy="3657600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1" y="2636044"/>
            <a:ext cx="2971800" cy="3688556"/>
          </a:xfrm>
        </p:spPr>
      </p:pic>
    </p:spTree>
    <p:extLst>
      <p:ext uri="{BB962C8B-B14F-4D97-AF65-F5344CB8AC3E}">
        <p14:creationId xmlns:p14="http://schemas.microsoft.com/office/powerpoint/2010/main" val="15322450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438400"/>
            <a:ext cx="4114800" cy="3657600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2425" y="2514600"/>
            <a:ext cx="3025775" cy="3505200"/>
          </a:xfrm>
        </p:spPr>
      </p:pic>
    </p:spTree>
    <p:extLst>
      <p:ext uri="{BB962C8B-B14F-4D97-AF65-F5344CB8AC3E}">
        <p14:creationId xmlns:p14="http://schemas.microsoft.com/office/powerpoint/2010/main" val="13766953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444002"/>
            <a:ext cx="4040188" cy="3575798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286000"/>
            <a:ext cx="4041775" cy="3810000"/>
          </a:xfrm>
        </p:spPr>
      </p:pic>
    </p:spTree>
    <p:extLst>
      <p:ext uri="{BB962C8B-B14F-4D97-AF65-F5344CB8AC3E}">
        <p14:creationId xmlns:p14="http://schemas.microsoft.com/office/powerpoint/2010/main" val="6630288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180" y="1752600"/>
            <a:ext cx="2834640" cy="4343400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1248" y="1676400"/>
            <a:ext cx="4032504" cy="4419600"/>
          </a:xfrm>
        </p:spPr>
      </p:pic>
    </p:spTree>
    <p:extLst>
      <p:ext uri="{BB962C8B-B14F-4D97-AF65-F5344CB8AC3E}">
        <p14:creationId xmlns:p14="http://schemas.microsoft.com/office/powerpoint/2010/main" val="37469337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1" y="2667000"/>
            <a:ext cx="3962400" cy="3124200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2219164"/>
            <a:ext cx="3810000" cy="3862709"/>
          </a:xfrm>
        </p:spPr>
      </p:pic>
    </p:spTree>
    <p:extLst>
      <p:ext uri="{BB962C8B-B14F-4D97-AF65-F5344CB8AC3E}">
        <p14:creationId xmlns:p14="http://schemas.microsoft.com/office/powerpoint/2010/main" val="19028900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635448"/>
            <a:ext cx="4040188" cy="3030141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803260"/>
            <a:ext cx="4041775" cy="2835539"/>
          </a:xfrm>
        </p:spPr>
      </p:pic>
    </p:spTree>
    <p:extLst>
      <p:ext uri="{BB962C8B-B14F-4D97-AF65-F5344CB8AC3E}">
        <p14:creationId xmlns:p14="http://schemas.microsoft.com/office/powerpoint/2010/main" val="12239988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057400"/>
            <a:ext cx="3810000" cy="4343400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2667000"/>
            <a:ext cx="3733799" cy="3505200"/>
          </a:xfrm>
        </p:spPr>
      </p:pic>
    </p:spTree>
    <p:extLst>
      <p:ext uri="{BB962C8B-B14F-4D97-AF65-F5344CB8AC3E}">
        <p14:creationId xmlns:p14="http://schemas.microsoft.com/office/powerpoint/2010/main" val="2212129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514600"/>
            <a:ext cx="3733800" cy="3657600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2667000"/>
            <a:ext cx="3886200" cy="3429000"/>
          </a:xfrm>
        </p:spPr>
      </p:pic>
    </p:spTree>
    <p:extLst>
      <p:ext uri="{BB962C8B-B14F-4D97-AF65-F5344CB8AC3E}">
        <p14:creationId xmlns:p14="http://schemas.microsoft.com/office/powerpoint/2010/main" val="10801259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438400"/>
            <a:ext cx="4267200" cy="3886200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2514600"/>
            <a:ext cx="3581400" cy="3505200"/>
          </a:xfrm>
        </p:spPr>
      </p:pic>
    </p:spTree>
    <p:extLst>
      <p:ext uri="{BB962C8B-B14F-4D97-AF65-F5344CB8AC3E}">
        <p14:creationId xmlns:p14="http://schemas.microsoft.com/office/powerpoint/2010/main" val="11925167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000" dirty="0" smtClean="0">
                <a:solidFill>
                  <a:srgbClr val="FF0000"/>
                </a:solidFill>
              </a:rPr>
              <a:t>Ambulance</a:t>
            </a:r>
            <a:endParaRPr lang="en-US" sz="8000" dirty="0">
              <a:solidFill>
                <a:srgbClr val="FF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752600"/>
            <a:ext cx="6324600" cy="4191000"/>
          </a:xfrm>
        </p:spPr>
      </p:pic>
    </p:spTree>
    <p:extLst>
      <p:ext uri="{BB962C8B-B14F-4D97-AF65-F5344CB8AC3E}">
        <p14:creationId xmlns:p14="http://schemas.microsoft.com/office/powerpoint/2010/main" val="7889070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000" dirty="0" smtClean="0">
                <a:solidFill>
                  <a:srgbClr val="FF0000"/>
                </a:solidFill>
              </a:rPr>
              <a:t>Astronaut</a:t>
            </a:r>
            <a:endParaRPr lang="en-US" sz="8000" dirty="0">
              <a:solidFill>
                <a:srgbClr val="FF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4680" y="1752600"/>
            <a:ext cx="2834640" cy="4419600"/>
          </a:xfrm>
        </p:spPr>
      </p:pic>
    </p:spTree>
    <p:extLst>
      <p:ext uri="{BB962C8B-B14F-4D97-AF65-F5344CB8AC3E}">
        <p14:creationId xmlns:p14="http://schemas.microsoft.com/office/powerpoint/2010/main" val="16388574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000" dirty="0" err="1" smtClean="0">
                <a:solidFill>
                  <a:srgbClr val="FF0000"/>
                </a:solidFill>
              </a:rPr>
              <a:t>Ayran</a:t>
            </a:r>
            <a:endParaRPr lang="en-US" sz="8000" dirty="0">
              <a:solidFill>
                <a:srgbClr val="FF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881981"/>
            <a:ext cx="5791200" cy="3962400"/>
          </a:xfrm>
        </p:spPr>
      </p:pic>
    </p:spTree>
    <p:extLst>
      <p:ext uri="{BB962C8B-B14F-4D97-AF65-F5344CB8AC3E}">
        <p14:creationId xmlns:p14="http://schemas.microsoft.com/office/powerpoint/2010/main" val="37410500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000" dirty="0" smtClean="0">
                <a:solidFill>
                  <a:srgbClr val="FF0000"/>
                </a:solidFill>
              </a:rPr>
              <a:t>Basketball</a:t>
            </a:r>
            <a:endParaRPr lang="en-US" sz="8000" dirty="0">
              <a:solidFill>
                <a:srgbClr val="FF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2737" y="1600201"/>
            <a:ext cx="4233863" cy="4800600"/>
          </a:xfrm>
        </p:spPr>
      </p:pic>
    </p:spTree>
    <p:extLst>
      <p:ext uri="{BB962C8B-B14F-4D97-AF65-F5344CB8AC3E}">
        <p14:creationId xmlns:p14="http://schemas.microsoft.com/office/powerpoint/2010/main" val="224661954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Autofit/>
          </a:bodyPr>
          <a:lstStyle/>
          <a:p>
            <a:r>
              <a:rPr lang="en-US" sz="8000" dirty="0" smtClean="0">
                <a:solidFill>
                  <a:srgbClr val="FF0000"/>
                </a:solidFill>
              </a:rPr>
              <a:t>Balloon</a:t>
            </a:r>
            <a:endParaRPr lang="en-US" sz="8000" dirty="0">
              <a:solidFill>
                <a:srgbClr val="FF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1676400"/>
            <a:ext cx="3352800" cy="4724400"/>
          </a:xfrm>
        </p:spPr>
      </p:pic>
    </p:spTree>
    <p:extLst>
      <p:ext uri="{BB962C8B-B14F-4D97-AF65-F5344CB8AC3E}">
        <p14:creationId xmlns:p14="http://schemas.microsoft.com/office/powerpoint/2010/main" val="6759159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62200"/>
            <a:ext cx="4040188" cy="3733799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2286000"/>
            <a:ext cx="3733800" cy="3581400"/>
          </a:xfrm>
        </p:spPr>
      </p:pic>
    </p:spTree>
    <p:extLst>
      <p:ext uri="{BB962C8B-B14F-4D97-AF65-F5344CB8AC3E}">
        <p14:creationId xmlns:p14="http://schemas.microsoft.com/office/powerpoint/2010/main" val="35460485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000" dirty="0" smtClean="0">
                <a:solidFill>
                  <a:srgbClr val="FF0000"/>
                </a:solidFill>
              </a:rPr>
              <a:t>Biscuit</a:t>
            </a:r>
            <a:endParaRPr lang="en-US" sz="8000" dirty="0">
              <a:solidFill>
                <a:srgbClr val="FF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1" y="2590800"/>
            <a:ext cx="5257800" cy="2971799"/>
          </a:xfrm>
        </p:spPr>
      </p:pic>
    </p:spTree>
    <p:extLst>
      <p:ext uri="{BB962C8B-B14F-4D97-AF65-F5344CB8AC3E}">
        <p14:creationId xmlns:p14="http://schemas.microsoft.com/office/powerpoint/2010/main" val="230252682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000" dirty="0" err="1" smtClean="0">
                <a:solidFill>
                  <a:srgbClr val="FF0000"/>
                </a:solidFill>
              </a:rPr>
              <a:t>Brocoli</a:t>
            </a:r>
            <a:endParaRPr lang="en-US" sz="8000" dirty="0">
              <a:solidFill>
                <a:srgbClr val="FF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4575" y="1705769"/>
            <a:ext cx="4514850" cy="4314825"/>
          </a:xfrm>
        </p:spPr>
      </p:pic>
    </p:spTree>
    <p:extLst>
      <p:ext uri="{BB962C8B-B14F-4D97-AF65-F5344CB8AC3E}">
        <p14:creationId xmlns:p14="http://schemas.microsoft.com/office/powerpoint/2010/main" val="88882971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000" dirty="0" smtClean="0">
                <a:solidFill>
                  <a:srgbClr val="FF0000"/>
                </a:solidFill>
              </a:rPr>
              <a:t>Baby</a:t>
            </a:r>
            <a:endParaRPr lang="en-US" sz="8000" dirty="0">
              <a:solidFill>
                <a:srgbClr val="FF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0" y="1901031"/>
            <a:ext cx="5715000" cy="3924300"/>
          </a:xfrm>
        </p:spPr>
      </p:pic>
    </p:spTree>
    <p:extLst>
      <p:ext uri="{BB962C8B-B14F-4D97-AF65-F5344CB8AC3E}">
        <p14:creationId xmlns:p14="http://schemas.microsoft.com/office/powerpoint/2010/main" val="158076173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000" dirty="0" smtClean="0">
                <a:solidFill>
                  <a:srgbClr val="FF0000"/>
                </a:solidFill>
              </a:rPr>
              <a:t>Cafe</a:t>
            </a:r>
            <a:endParaRPr lang="en-US" sz="8000" dirty="0">
              <a:solidFill>
                <a:srgbClr val="FF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2209800"/>
            <a:ext cx="5333999" cy="3352800"/>
          </a:xfrm>
        </p:spPr>
      </p:pic>
    </p:spTree>
    <p:extLst>
      <p:ext uri="{BB962C8B-B14F-4D97-AF65-F5344CB8AC3E}">
        <p14:creationId xmlns:p14="http://schemas.microsoft.com/office/powerpoint/2010/main" val="9575177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000" dirty="0" smtClean="0">
                <a:solidFill>
                  <a:srgbClr val="FF0000"/>
                </a:solidFill>
              </a:rPr>
              <a:t>Cake</a:t>
            </a:r>
            <a:endParaRPr lang="en-US" sz="8000" dirty="0">
              <a:solidFill>
                <a:srgbClr val="FF000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2057400"/>
            <a:ext cx="3886200" cy="3657600"/>
          </a:xfrm>
        </p:spPr>
      </p:pic>
    </p:spTree>
    <p:extLst>
      <p:ext uri="{BB962C8B-B14F-4D97-AF65-F5344CB8AC3E}">
        <p14:creationId xmlns:p14="http://schemas.microsoft.com/office/powerpoint/2010/main" val="104772237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000" dirty="0" smtClean="0">
                <a:solidFill>
                  <a:srgbClr val="FF0000"/>
                </a:solidFill>
              </a:rPr>
              <a:t>Chimpanzee</a:t>
            </a:r>
            <a:endParaRPr lang="en-US" sz="8000" dirty="0">
              <a:solidFill>
                <a:srgbClr val="FF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1905000"/>
            <a:ext cx="3657600" cy="3810000"/>
          </a:xfrm>
        </p:spPr>
      </p:pic>
    </p:spTree>
    <p:extLst>
      <p:ext uri="{BB962C8B-B14F-4D97-AF65-F5344CB8AC3E}">
        <p14:creationId xmlns:p14="http://schemas.microsoft.com/office/powerpoint/2010/main" val="198005161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000" dirty="0" smtClean="0">
                <a:solidFill>
                  <a:srgbClr val="FF0000"/>
                </a:solidFill>
              </a:rPr>
              <a:t>Coffee</a:t>
            </a:r>
            <a:endParaRPr lang="en-US" sz="8000" dirty="0">
              <a:solidFill>
                <a:srgbClr val="FF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1676400"/>
            <a:ext cx="4419600" cy="4114799"/>
          </a:xfrm>
        </p:spPr>
      </p:pic>
    </p:spTree>
    <p:extLst>
      <p:ext uri="{BB962C8B-B14F-4D97-AF65-F5344CB8AC3E}">
        <p14:creationId xmlns:p14="http://schemas.microsoft.com/office/powerpoint/2010/main" val="99221138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000" dirty="0" smtClean="0">
                <a:solidFill>
                  <a:srgbClr val="FF0000"/>
                </a:solidFill>
              </a:rPr>
              <a:t>Cheetah</a:t>
            </a:r>
            <a:endParaRPr lang="en-US" sz="8000" dirty="0">
              <a:solidFill>
                <a:srgbClr val="FF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2590800"/>
            <a:ext cx="5867400" cy="2743199"/>
          </a:xfrm>
        </p:spPr>
      </p:pic>
    </p:spTree>
    <p:extLst>
      <p:ext uri="{BB962C8B-B14F-4D97-AF65-F5344CB8AC3E}">
        <p14:creationId xmlns:p14="http://schemas.microsoft.com/office/powerpoint/2010/main" val="403803201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000" dirty="0" smtClean="0">
                <a:solidFill>
                  <a:srgbClr val="FF0000"/>
                </a:solidFill>
              </a:rPr>
              <a:t>Cinema</a:t>
            </a:r>
            <a:endParaRPr lang="en-US" sz="8000" dirty="0">
              <a:solidFill>
                <a:srgbClr val="FF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905000"/>
            <a:ext cx="4953000" cy="3657599"/>
          </a:xfrm>
        </p:spPr>
      </p:pic>
    </p:spTree>
    <p:extLst>
      <p:ext uri="{BB962C8B-B14F-4D97-AF65-F5344CB8AC3E}">
        <p14:creationId xmlns:p14="http://schemas.microsoft.com/office/powerpoint/2010/main" val="44774233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000" dirty="0" smtClean="0">
                <a:solidFill>
                  <a:srgbClr val="FF0000"/>
                </a:solidFill>
              </a:rPr>
              <a:t>Doctor</a:t>
            </a:r>
            <a:endParaRPr lang="en-US" sz="8000" dirty="0">
              <a:solidFill>
                <a:srgbClr val="FF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1905000"/>
            <a:ext cx="5333999" cy="4343400"/>
          </a:xfrm>
        </p:spPr>
      </p:pic>
    </p:spTree>
    <p:extLst>
      <p:ext uri="{BB962C8B-B14F-4D97-AF65-F5344CB8AC3E}">
        <p14:creationId xmlns:p14="http://schemas.microsoft.com/office/powerpoint/2010/main" val="30951826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667000"/>
            <a:ext cx="4343399" cy="2819400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2425" y="2819400"/>
            <a:ext cx="2466975" cy="2133600"/>
          </a:xfrm>
        </p:spPr>
      </p:pic>
    </p:spTree>
    <p:extLst>
      <p:ext uri="{BB962C8B-B14F-4D97-AF65-F5344CB8AC3E}">
        <p14:creationId xmlns:p14="http://schemas.microsoft.com/office/powerpoint/2010/main" val="240049761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000" dirty="0" smtClean="0">
                <a:solidFill>
                  <a:srgbClr val="FF0000"/>
                </a:solidFill>
              </a:rPr>
              <a:t>E-mail</a:t>
            </a:r>
            <a:endParaRPr lang="en-US" sz="8000" dirty="0">
              <a:solidFill>
                <a:srgbClr val="FF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7306" y="1600200"/>
            <a:ext cx="4469388" cy="4525963"/>
          </a:xfrm>
        </p:spPr>
      </p:pic>
    </p:spTree>
    <p:extLst>
      <p:ext uri="{BB962C8B-B14F-4D97-AF65-F5344CB8AC3E}">
        <p14:creationId xmlns:p14="http://schemas.microsoft.com/office/powerpoint/2010/main" val="425030153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000" dirty="0" smtClean="0">
                <a:solidFill>
                  <a:srgbClr val="FF0000"/>
                </a:solidFill>
              </a:rPr>
              <a:t>Football</a:t>
            </a:r>
            <a:endParaRPr lang="en-US" sz="8000" dirty="0">
              <a:solidFill>
                <a:srgbClr val="FF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1752600"/>
            <a:ext cx="4343400" cy="4419600"/>
          </a:xfrm>
        </p:spPr>
      </p:pic>
    </p:spTree>
    <p:extLst>
      <p:ext uri="{BB962C8B-B14F-4D97-AF65-F5344CB8AC3E}">
        <p14:creationId xmlns:p14="http://schemas.microsoft.com/office/powerpoint/2010/main" val="58807689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000" dirty="0" smtClean="0">
                <a:solidFill>
                  <a:srgbClr val="FF0000"/>
                </a:solidFill>
              </a:rPr>
              <a:t>Gorilla</a:t>
            </a:r>
            <a:endParaRPr lang="en-US" sz="8000" dirty="0">
              <a:solidFill>
                <a:srgbClr val="FF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1" y="1905000"/>
            <a:ext cx="4648200" cy="4190999"/>
          </a:xfrm>
        </p:spPr>
      </p:pic>
    </p:spTree>
    <p:extLst>
      <p:ext uri="{BB962C8B-B14F-4D97-AF65-F5344CB8AC3E}">
        <p14:creationId xmlns:p14="http://schemas.microsoft.com/office/powerpoint/2010/main" val="41020438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000" dirty="0" smtClean="0">
                <a:solidFill>
                  <a:srgbClr val="FF0000"/>
                </a:solidFill>
              </a:rPr>
              <a:t>Handball</a:t>
            </a:r>
            <a:endParaRPr lang="en-US" sz="8000" dirty="0">
              <a:solidFill>
                <a:srgbClr val="FF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1" y="2057400"/>
            <a:ext cx="4191000" cy="4038600"/>
          </a:xfrm>
        </p:spPr>
      </p:pic>
    </p:spTree>
    <p:extLst>
      <p:ext uri="{BB962C8B-B14F-4D97-AF65-F5344CB8AC3E}">
        <p14:creationId xmlns:p14="http://schemas.microsoft.com/office/powerpoint/2010/main" val="136450849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000" dirty="0" smtClean="0">
                <a:solidFill>
                  <a:srgbClr val="FF0000"/>
                </a:solidFill>
              </a:rPr>
              <a:t>Hockey</a:t>
            </a:r>
            <a:endParaRPr lang="en-US" sz="8000" dirty="0">
              <a:solidFill>
                <a:srgbClr val="FF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600200"/>
            <a:ext cx="5105400" cy="4876800"/>
          </a:xfrm>
        </p:spPr>
      </p:pic>
    </p:spTree>
    <p:extLst>
      <p:ext uri="{BB962C8B-B14F-4D97-AF65-F5344CB8AC3E}">
        <p14:creationId xmlns:p14="http://schemas.microsoft.com/office/powerpoint/2010/main" val="142135253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000" dirty="0" smtClean="0">
                <a:solidFill>
                  <a:srgbClr val="FF0000"/>
                </a:solidFill>
              </a:rPr>
              <a:t>Hotel</a:t>
            </a:r>
            <a:endParaRPr lang="en-US" sz="8000" dirty="0">
              <a:solidFill>
                <a:srgbClr val="FF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1" y="2120106"/>
            <a:ext cx="5410200" cy="4356894"/>
          </a:xfrm>
        </p:spPr>
      </p:pic>
    </p:spTree>
    <p:extLst>
      <p:ext uri="{BB962C8B-B14F-4D97-AF65-F5344CB8AC3E}">
        <p14:creationId xmlns:p14="http://schemas.microsoft.com/office/powerpoint/2010/main" val="428867527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000" dirty="0" smtClean="0">
                <a:solidFill>
                  <a:srgbClr val="FF0000"/>
                </a:solidFill>
              </a:rPr>
              <a:t>Judo</a:t>
            </a:r>
            <a:endParaRPr lang="en-US" sz="8000" dirty="0">
              <a:solidFill>
                <a:srgbClr val="FF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600200"/>
            <a:ext cx="5562599" cy="4525963"/>
          </a:xfrm>
        </p:spPr>
      </p:pic>
    </p:spTree>
    <p:extLst>
      <p:ext uri="{BB962C8B-B14F-4D97-AF65-F5344CB8AC3E}">
        <p14:creationId xmlns:p14="http://schemas.microsoft.com/office/powerpoint/2010/main" val="352019984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000" dirty="0" smtClean="0">
                <a:solidFill>
                  <a:srgbClr val="FF0000"/>
                </a:solidFill>
              </a:rPr>
              <a:t>Kangaroo</a:t>
            </a:r>
            <a:endParaRPr lang="en-US" sz="8000" dirty="0">
              <a:solidFill>
                <a:srgbClr val="FF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981200"/>
            <a:ext cx="4419599" cy="4038600"/>
          </a:xfrm>
        </p:spPr>
      </p:pic>
    </p:spTree>
    <p:extLst>
      <p:ext uri="{BB962C8B-B14F-4D97-AF65-F5344CB8AC3E}">
        <p14:creationId xmlns:p14="http://schemas.microsoft.com/office/powerpoint/2010/main" val="97962844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000" dirty="0" smtClean="0">
                <a:solidFill>
                  <a:srgbClr val="FF0000"/>
                </a:solidFill>
              </a:rPr>
              <a:t>Lemon</a:t>
            </a:r>
            <a:endParaRPr lang="en-US" sz="8000" dirty="0">
              <a:solidFill>
                <a:srgbClr val="FF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3273" y="1600200"/>
            <a:ext cx="5657453" cy="4525963"/>
          </a:xfrm>
        </p:spPr>
      </p:pic>
    </p:spTree>
    <p:extLst>
      <p:ext uri="{BB962C8B-B14F-4D97-AF65-F5344CB8AC3E}">
        <p14:creationId xmlns:p14="http://schemas.microsoft.com/office/powerpoint/2010/main" val="102009954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000" dirty="0" smtClean="0">
                <a:solidFill>
                  <a:srgbClr val="FF0000"/>
                </a:solidFill>
              </a:rPr>
              <a:t>Microphone</a:t>
            </a:r>
            <a:endParaRPr lang="en-US" sz="8000" dirty="0">
              <a:solidFill>
                <a:srgbClr val="FF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2675" y="1600200"/>
            <a:ext cx="4438650" cy="4800600"/>
          </a:xfrm>
        </p:spPr>
      </p:pic>
    </p:spTree>
    <p:extLst>
      <p:ext uri="{BB962C8B-B14F-4D97-AF65-F5344CB8AC3E}">
        <p14:creationId xmlns:p14="http://schemas.microsoft.com/office/powerpoint/2010/main" val="20422645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031" y="2209801"/>
            <a:ext cx="3438525" cy="3657600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2438400"/>
            <a:ext cx="3200400" cy="3581400"/>
          </a:xfrm>
        </p:spPr>
      </p:pic>
    </p:spTree>
    <p:extLst>
      <p:ext uri="{BB962C8B-B14F-4D97-AF65-F5344CB8AC3E}">
        <p14:creationId xmlns:p14="http://schemas.microsoft.com/office/powerpoint/2010/main" val="266906823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000" dirty="0" smtClean="0">
                <a:solidFill>
                  <a:srgbClr val="FF0000"/>
                </a:solidFill>
              </a:rPr>
              <a:t>Milkshake</a:t>
            </a:r>
            <a:endParaRPr lang="en-US" sz="8000" dirty="0">
              <a:solidFill>
                <a:srgbClr val="FF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1" y="1981200"/>
            <a:ext cx="5486400" cy="4190999"/>
          </a:xfrm>
        </p:spPr>
      </p:pic>
    </p:spTree>
    <p:extLst>
      <p:ext uri="{BB962C8B-B14F-4D97-AF65-F5344CB8AC3E}">
        <p14:creationId xmlns:p14="http://schemas.microsoft.com/office/powerpoint/2010/main" val="327304829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000" dirty="0" smtClean="0">
                <a:solidFill>
                  <a:srgbClr val="FF0000"/>
                </a:solidFill>
              </a:rPr>
              <a:t>Office</a:t>
            </a:r>
            <a:endParaRPr lang="en-US" sz="8000" dirty="0">
              <a:solidFill>
                <a:srgbClr val="FF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350" y="1920081"/>
            <a:ext cx="5829300" cy="3886200"/>
          </a:xfrm>
        </p:spPr>
      </p:pic>
    </p:spTree>
    <p:extLst>
      <p:ext uri="{BB962C8B-B14F-4D97-AF65-F5344CB8AC3E}">
        <p14:creationId xmlns:p14="http://schemas.microsoft.com/office/powerpoint/2010/main" val="221542623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000" dirty="0" smtClean="0">
                <a:solidFill>
                  <a:srgbClr val="FF0000"/>
                </a:solidFill>
              </a:rPr>
              <a:t>Orchestra</a:t>
            </a:r>
            <a:endParaRPr lang="en-US" sz="8000" dirty="0">
              <a:solidFill>
                <a:srgbClr val="FF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3190" y="1600200"/>
            <a:ext cx="5357619" cy="4525963"/>
          </a:xfrm>
        </p:spPr>
      </p:pic>
    </p:spTree>
    <p:extLst>
      <p:ext uri="{BB962C8B-B14F-4D97-AF65-F5344CB8AC3E}">
        <p14:creationId xmlns:p14="http://schemas.microsoft.com/office/powerpoint/2010/main" val="89163248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000" dirty="0" smtClean="0">
                <a:solidFill>
                  <a:srgbClr val="FF0000"/>
                </a:solidFill>
              </a:rPr>
              <a:t>Panda</a:t>
            </a:r>
            <a:endParaRPr lang="en-US" sz="8000" dirty="0">
              <a:solidFill>
                <a:srgbClr val="FF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1828800"/>
            <a:ext cx="4571999" cy="4343399"/>
          </a:xfrm>
        </p:spPr>
      </p:pic>
    </p:spTree>
    <p:extLst>
      <p:ext uri="{BB962C8B-B14F-4D97-AF65-F5344CB8AC3E}">
        <p14:creationId xmlns:p14="http://schemas.microsoft.com/office/powerpoint/2010/main" val="187441034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000" dirty="0" smtClean="0">
                <a:solidFill>
                  <a:srgbClr val="FF0000"/>
                </a:solidFill>
              </a:rPr>
              <a:t>Picnic</a:t>
            </a:r>
            <a:endParaRPr lang="en-US" sz="8000" dirty="0">
              <a:solidFill>
                <a:srgbClr val="FF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1676400"/>
            <a:ext cx="4876800" cy="4343400"/>
          </a:xfrm>
        </p:spPr>
      </p:pic>
    </p:spTree>
    <p:extLst>
      <p:ext uri="{BB962C8B-B14F-4D97-AF65-F5344CB8AC3E}">
        <p14:creationId xmlns:p14="http://schemas.microsoft.com/office/powerpoint/2010/main" val="67761583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000" dirty="0" smtClean="0">
                <a:solidFill>
                  <a:srgbClr val="FF0000"/>
                </a:solidFill>
              </a:rPr>
              <a:t>Penguin</a:t>
            </a:r>
            <a:endParaRPr lang="en-US" sz="8000" dirty="0">
              <a:solidFill>
                <a:srgbClr val="FF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8547" y="1600200"/>
            <a:ext cx="4446906" cy="4525963"/>
          </a:xfrm>
        </p:spPr>
      </p:pic>
    </p:spTree>
    <p:extLst>
      <p:ext uri="{BB962C8B-B14F-4D97-AF65-F5344CB8AC3E}">
        <p14:creationId xmlns:p14="http://schemas.microsoft.com/office/powerpoint/2010/main" val="14233192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000" dirty="0" smtClean="0">
                <a:solidFill>
                  <a:srgbClr val="FF0000"/>
                </a:solidFill>
              </a:rPr>
              <a:t>Pizza</a:t>
            </a:r>
            <a:endParaRPr lang="en-US" sz="8000" dirty="0">
              <a:solidFill>
                <a:srgbClr val="FF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524000"/>
            <a:ext cx="5943600" cy="5105400"/>
          </a:xfrm>
        </p:spPr>
      </p:pic>
    </p:spTree>
    <p:extLst>
      <p:ext uri="{BB962C8B-B14F-4D97-AF65-F5344CB8AC3E}">
        <p14:creationId xmlns:p14="http://schemas.microsoft.com/office/powerpoint/2010/main" val="100014248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000" dirty="0" smtClean="0">
                <a:solidFill>
                  <a:srgbClr val="FF0000"/>
                </a:solidFill>
              </a:rPr>
              <a:t>Restaurant</a:t>
            </a:r>
            <a:endParaRPr lang="en-US" sz="8000" dirty="0">
              <a:solidFill>
                <a:srgbClr val="FF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2326988"/>
            <a:ext cx="5943600" cy="3845211"/>
          </a:xfrm>
        </p:spPr>
      </p:pic>
    </p:spTree>
    <p:extLst>
      <p:ext uri="{BB962C8B-B14F-4D97-AF65-F5344CB8AC3E}">
        <p14:creationId xmlns:p14="http://schemas.microsoft.com/office/powerpoint/2010/main" val="6185516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000" dirty="0" smtClean="0">
                <a:solidFill>
                  <a:srgbClr val="FF0000"/>
                </a:solidFill>
              </a:rPr>
              <a:t>Salad</a:t>
            </a:r>
            <a:endParaRPr lang="en-US" sz="8000" dirty="0">
              <a:solidFill>
                <a:srgbClr val="FF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407" y="1600200"/>
            <a:ext cx="7347186" cy="4525963"/>
          </a:xfrm>
        </p:spPr>
      </p:pic>
    </p:spTree>
    <p:extLst>
      <p:ext uri="{BB962C8B-B14F-4D97-AF65-F5344CB8AC3E}">
        <p14:creationId xmlns:p14="http://schemas.microsoft.com/office/powerpoint/2010/main" val="168680672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000" dirty="0" smtClean="0">
                <a:solidFill>
                  <a:srgbClr val="FF0000"/>
                </a:solidFill>
              </a:rPr>
              <a:t>Sandwich</a:t>
            </a:r>
            <a:endParaRPr lang="en-US" sz="8000" dirty="0">
              <a:solidFill>
                <a:srgbClr val="FF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2133600"/>
            <a:ext cx="7010400" cy="2439194"/>
          </a:xfrm>
        </p:spPr>
      </p:pic>
    </p:spTree>
    <p:extLst>
      <p:ext uri="{BB962C8B-B14F-4D97-AF65-F5344CB8AC3E}">
        <p14:creationId xmlns:p14="http://schemas.microsoft.com/office/powerpoint/2010/main" val="9818336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766" y="2174875"/>
            <a:ext cx="3140434" cy="3951288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4312" y="2362200"/>
            <a:ext cx="2743200" cy="3810000"/>
          </a:xfrm>
        </p:spPr>
      </p:pic>
    </p:spTree>
    <p:extLst>
      <p:ext uri="{BB962C8B-B14F-4D97-AF65-F5344CB8AC3E}">
        <p14:creationId xmlns:p14="http://schemas.microsoft.com/office/powerpoint/2010/main" val="74369579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000" dirty="0" smtClean="0">
                <a:solidFill>
                  <a:srgbClr val="FF0000"/>
                </a:solidFill>
              </a:rPr>
              <a:t>Stop</a:t>
            </a:r>
            <a:endParaRPr lang="en-US" sz="8000" dirty="0">
              <a:solidFill>
                <a:srgbClr val="FF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2057400"/>
            <a:ext cx="4038600" cy="3810000"/>
          </a:xfrm>
        </p:spPr>
      </p:pic>
    </p:spTree>
    <p:extLst>
      <p:ext uri="{BB962C8B-B14F-4D97-AF65-F5344CB8AC3E}">
        <p14:creationId xmlns:p14="http://schemas.microsoft.com/office/powerpoint/2010/main" val="234037799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000" dirty="0" smtClean="0">
                <a:solidFill>
                  <a:srgbClr val="FF0000"/>
                </a:solidFill>
              </a:rPr>
              <a:t>Supermarket</a:t>
            </a:r>
            <a:endParaRPr lang="en-US" sz="8000" dirty="0">
              <a:solidFill>
                <a:srgbClr val="FF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843881"/>
            <a:ext cx="7772400" cy="4038600"/>
          </a:xfrm>
        </p:spPr>
      </p:pic>
    </p:spTree>
    <p:extLst>
      <p:ext uri="{BB962C8B-B14F-4D97-AF65-F5344CB8AC3E}">
        <p14:creationId xmlns:p14="http://schemas.microsoft.com/office/powerpoint/2010/main" val="217874510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000" dirty="0" smtClean="0">
                <a:solidFill>
                  <a:srgbClr val="FF0000"/>
                </a:solidFill>
              </a:rPr>
              <a:t>Taxi</a:t>
            </a:r>
            <a:endParaRPr lang="en-US" sz="8000" dirty="0">
              <a:solidFill>
                <a:srgbClr val="FF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981200"/>
            <a:ext cx="5638800" cy="3733799"/>
          </a:xfrm>
        </p:spPr>
      </p:pic>
    </p:spTree>
    <p:extLst>
      <p:ext uri="{BB962C8B-B14F-4D97-AF65-F5344CB8AC3E}">
        <p14:creationId xmlns:p14="http://schemas.microsoft.com/office/powerpoint/2010/main" val="389701483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000" dirty="0" smtClean="0">
                <a:solidFill>
                  <a:srgbClr val="FF0000"/>
                </a:solidFill>
              </a:rPr>
              <a:t>Tennis</a:t>
            </a:r>
            <a:endParaRPr lang="en-US" sz="8000" dirty="0">
              <a:solidFill>
                <a:srgbClr val="FF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905000"/>
            <a:ext cx="6400800" cy="4114800"/>
          </a:xfrm>
        </p:spPr>
      </p:pic>
    </p:spTree>
    <p:extLst>
      <p:ext uri="{BB962C8B-B14F-4D97-AF65-F5344CB8AC3E}">
        <p14:creationId xmlns:p14="http://schemas.microsoft.com/office/powerpoint/2010/main" val="74122212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000" dirty="0" smtClean="0">
                <a:solidFill>
                  <a:srgbClr val="FF0000"/>
                </a:solidFill>
              </a:rPr>
              <a:t>Train</a:t>
            </a:r>
            <a:endParaRPr lang="en-US" sz="8000" dirty="0">
              <a:solidFill>
                <a:srgbClr val="FF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2247601"/>
            <a:ext cx="7162799" cy="3231160"/>
          </a:xfrm>
        </p:spPr>
      </p:pic>
    </p:spTree>
    <p:extLst>
      <p:ext uri="{BB962C8B-B14F-4D97-AF65-F5344CB8AC3E}">
        <p14:creationId xmlns:p14="http://schemas.microsoft.com/office/powerpoint/2010/main" val="2841408708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000" dirty="0" smtClean="0">
                <a:solidFill>
                  <a:srgbClr val="FF0000"/>
                </a:solidFill>
              </a:rPr>
              <a:t>University</a:t>
            </a:r>
            <a:endParaRPr lang="en-US" sz="8000" dirty="0">
              <a:solidFill>
                <a:srgbClr val="FF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411289702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000" dirty="0" smtClean="0">
                <a:solidFill>
                  <a:srgbClr val="FF0000"/>
                </a:solidFill>
              </a:rPr>
              <a:t>Video</a:t>
            </a:r>
            <a:endParaRPr lang="en-US" sz="8000" dirty="0">
              <a:solidFill>
                <a:srgbClr val="FF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600200"/>
            <a:ext cx="6934200" cy="4525963"/>
          </a:xfrm>
        </p:spPr>
      </p:pic>
    </p:spTree>
    <p:extLst>
      <p:ext uri="{BB962C8B-B14F-4D97-AF65-F5344CB8AC3E}">
        <p14:creationId xmlns:p14="http://schemas.microsoft.com/office/powerpoint/2010/main" val="483901400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000" dirty="0" smtClean="0">
                <a:solidFill>
                  <a:srgbClr val="FF0000"/>
                </a:solidFill>
              </a:rPr>
              <a:t>Wagon</a:t>
            </a:r>
            <a:endParaRPr lang="en-US" sz="8000" dirty="0">
              <a:solidFill>
                <a:srgbClr val="FF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1" y="2057400"/>
            <a:ext cx="4267200" cy="3352800"/>
          </a:xfrm>
        </p:spPr>
      </p:pic>
    </p:spTree>
    <p:extLst>
      <p:ext uri="{BB962C8B-B14F-4D97-AF65-F5344CB8AC3E}">
        <p14:creationId xmlns:p14="http://schemas.microsoft.com/office/powerpoint/2010/main" val="571341544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000" dirty="0" smtClean="0">
                <a:solidFill>
                  <a:srgbClr val="FF0000"/>
                </a:solidFill>
              </a:rPr>
              <a:t>Yoghurt</a:t>
            </a:r>
            <a:endParaRPr lang="en-US" sz="8000" dirty="0">
              <a:solidFill>
                <a:srgbClr val="FF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2790" y="1600200"/>
            <a:ext cx="6338419" cy="4525963"/>
          </a:xfrm>
        </p:spPr>
      </p:pic>
    </p:spTree>
    <p:extLst>
      <p:ext uri="{BB962C8B-B14F-4D97-AF65-F5344CB8AC3E}">
        <p14:creationId xmlns:p14="http://schemas.microsoft.com/office/powerpoint/2010/main" val="1473483624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000" dirty="0" smtClean="0">
                <a:solidFill>
                  <a:srgbClr val="FF0000"/>
                </a:solidFill>
              </a:rPr>
              <a:t>Zebra</a:t>
            </a:r>
            <a:endParaRPr lang="en-US" sz="8000" dirty="0">
              <a:solidFill>
                <a:srgbClr val="FF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2057400"/>
            <a:ext cx="4648200" cy="3886200"/>
          </a:xfrm>
        </p:spPr>
      </p:pic>
    </p:spTree>
    <p:extLst>
      <p:ext uri="{BB962C8B-B14F-4D97-AF65-F5344CB8AC3E}">
        <p14:creationId xmlns:p14="http://schemas.microsoft.com/office/powerpoint/2010/main" val="24182741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2381" y="2362200"/>
            <a:ext cx="2842419" cy="3809999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1" y="2667000"/>
            <a:ext cx="3810000" cy="3048000"/>
          </a:xfrm>
        </p:spPr>
      </p:pic>
    </p:spTree>
    <p:extLst>
      <p:ext uri="{BB962C8B-B14F-4D97-AF65-F5344CB8AC3E}">
        <p14:creationId xmlns:p14="http://schemas.microsoft.com/office/powerpoint/2010/main" val="3934808075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yagmurefe\Desktop\2\imagesL1KTJPL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02648"/>
            <a:ext cx="2352675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yagmurefe\Desktop\2\untitle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5" y="4121947"/>
            <a:ext cx="246697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yagmurefe\Desktop\2\41721966-stock-vector-zebra-cartoo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44772"/>
            <a:ext cx="2561649" cy="3144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yagmurefe\Desktop\2\free-printable-clipart-baby-boy-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9178" y="3973230"/>
            <a:ext cx="3288622" cy="1996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yagmurefe\Desktop\2\bafe9d9dcaa642aae6b669194c867389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3089" y="960764"/>
            <a:ext cx="3521075" cy="1544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yagmurefe\Desktop\2\clipart-penguin-clipart-cute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8202" y="3449502"/>
            <a:ext cx="2990850" cy="3044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48815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731" y="2407444"/>
            <a:ext cx="3667125" cy="3688556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438400"/>
            <a:ext cx="4041775" cy="3657600"/>
          </a:xfrm>
        </p:spPr>
      </p:pic>
    </p:spTree>
    <p:extLst>
      <p:ext uri="{BB962C8B-B14F-4D97-AF65-F5344CB8AC3E}">
        <p14:creationId xmlns:p14="http://schemas.microsoft.com/office/powerpoint/2010/main" val="8223795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590800"/>
            <a:ext cx="4343400" cy="3352799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2743200"/>
            <a:ext cx="3200400" cy="3048000"/>
          </a:xfrm>
        </p:spPr>
      </p:pic>
    </p:spTree>
    <p:extLst>
      <p:ext uri="{BB962C8B-B14F-4D97-AF65-F5344CB8AC3E}">
        <p14:creationId xmlns:p14="http://schemas.microsoft.com/office/powerpoint/2010/main" val="17548641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46</Words>
  <Application>Microsoft Office PowerPoint</Application>
  <PresentationFormat>On-screen Show (4:3)</PresentationFormat>
  <Paragraphs>46</Paragraphs>
  <Slides>70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70</vt:i4>
      </vt:variant>
    </vt:vector>
  </HeadingPairs>
  <TitlesOfParts>
    <vt:vector size="71" baseType="lpstr">
      <vt:lpstr>Office Theme</vt:lpstr>
      <vt:lpstr>WORDS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Ambulance</vt:lpstr>
      <vt:lpstr>Astronaut</vt:lpstr>
      <vt:lpstr>Ayran</vt:lpstr>
      <vt:lpstr>Basketball</vt:lpstr>
      <vt:lpstr>Balloon</vt:lpstr>
      <vt:lpstr>Biscuit</vt:lpstr>
      <vt:lpstr>Brocoli</vt:lpstr>
      <vt:lpstr>Baby</vt:lpstr>
      <vt:lpstr>Cafe</vt:lpstr>
      <vt:lpstr>Cake</vt:lpstr>
      <vt:lpstr>Chimpanzee</vt:lpstr>
      <vt:lpstr>Coffee</vt:lpstr>
      <vt:lpstr>Cheetah</vt:lpstr>
      <vt:lpstr>Cinema</vt:lpstr>
      <vt:lpstr>Doctor</vt:lpstr>
      <vt:lpstr>E-mail</vt:lpstr>
      <vt:lpstr>Football</vt:lpstr>
      <vt:lpstr>Gorilla</vt:lpstr>
      <vt:lpstr>Handball</vt:lpstr>
      <vt:lpstr>Hockey</vt:lpstr>
      <vt:lpstr>Hotel</vt:lpstr>
      <vt:lpstr>Judo</vt:lpstr>
      <vt:lpstr>Kangaroo</vt:lpstr>
      <vt:lpstr>Lemon</vt:lpstr>
      <vt:lpstr>Microphone</vt:lpstr>
      <vt:lpstr>Milkshake</vt:lpstr>
      <vt:lpstr>Office</vt:lpstr>
      <vt:lpstr>Orchestra</vt:lpstr>
      <vt:lpstr>Panda</vt:lpstr>
      <vt:lpstr>Picnic</vt:lpstr>
      <vt:lpstr>Penguin</vt:lpstr>
      <vt:lpstr>Pizza</vt:lpstr>
      <vt:lpstr>Restaurant</vt:lpstr>
      <vt:lpstr>Salad</vt:lpstr>
      <vt:lpstr>Sandwich</vt:lpstr>
      <vt:lpstr>Stop</vt:lpstr>
      <vt:lpstr>Supermarket</vt:lpstr>
      <vt:lpstr>Taxi</vt:lpstr>
      <vt:lpstr>Tennis</vt:lpstr>
      <vt:lpstr>Train</vt:lpstr>
      <vt:lpstr>University</vt:lpstr>
      <vt:lpstr>Video</vt:lpstr>
      <vt:lpstr>Wagon</vt:lpstr>
      <vt:lpstr>Yoghurt</vt:lpstr>
      <vt:lpstr>Zebra</vt:lpstr>
      <vt:lpstr>PowerPoint Presentation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WORDS</dc:title>
  <dc:creator>ye</dc:creator>
  <cp:lastModifiedBy>ye</cp:lastModifiedBy>
  <cp:revision>8</cp:revision>
  <dcterms:created xsi:type="dcterms:W3CDTF">2018-09-19T15:20:21Z</dcterms:created>
  <dcterms:modified xsi:type="dcterms:W3CDTF">2018-09-19T16:38:11Z</dcterms:modified>
</cp:coreProperties>
</file>