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sldIdLst>
    <p:sldId id="256" r:id="rId2"/>
    <p:sldId id="289" r:id="rId3"/>
    <p:sldId id="29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68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6F511-1A9A-4D07-ABED-1CA52DA104EA}" type="datetimeFigureOut">
              <a:rPr lang="tr-TR" smtClean="0"/>
              <a:pPr/>
              <a:t>12.01.2016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EB8B3-0CBD-458C-96EF-A13283D5BC5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EB8B3-0CBD-458C-96EF-A13283D5BC58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EAC0C-1EB6-474D-AB07-D8DB14529173}" type="datetimeFigureOut">
              <a:rPr lang="tr-TR" smtClean="0"/>
              <a:pPr/>
              <a:t>12.01.2016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BF333-CE67-415F-88A3-167197CA866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2" name="31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56" name="55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EAC0C-1EB6-474D-AB07-D8DB14529173}" type="datetimeFigureOut">
              <a:rPr lang="tr-TR" smtClean="0"/>
              <a:pPr/>
              <a:t>12.01.2016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BF333-CE67-415F-88A3-167197CA866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EAC0C-1EB6-474D-AB07-D8DB14529173}" type="datetimeFigureOut">
              <a:rPr lang="tr-TR" smtClean="0"/>
              <a:pPr/>
              <a:t>12.01.2016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BF333-CE67-415F-88A3-167197CA866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EAC0C-1EB6-474D-AB07-D8DB14529173}" type="datetimeFigureOut">
              <a:rPr lang="tr-TR" smtClean="0"/>
              <a:pPr/>
              <a:t>12.01.2016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BF333-CE67-415F-88A3-167197CA866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Serbest Form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Serbest Form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Serbest Form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Serbest Form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Serbest Form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Serbest Form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Serbest Form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Serbest Form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Serbest Form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Serbest Form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Serbest Form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Serbest Form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Serbest Form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Serbest Form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EAC0C-1EB6-474D-AB07-D8DB14529173}" type="datetimeFigureOut">
              <a:rPr lang="tr-TR" smtClean="0"/>
              <a:pPr/>
              <a:t>12.01.2016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BF333-CE67-415F-88A3-167197CA866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Dikdörtgen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Dikdörtgen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EAC0C-1EB6-474D-AB07-D8DB14529173}" type="datetimeFigureOut">
              <a:rPr lang="tr-TR" smtClean="0"/>
              <a:pPr/>
              <a:t>12.01.2016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BF333-CE67-415F-88A3-167197CA866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Dikdörtgen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EAC0C-1EB6-474D-AB07-D8DB14529173}" type="datetimeFigureOut">
              <a:rPr lang="tr-TR" smtClean="0"/>
              <a:pPr/>
              <a:t>12.01.2016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BF333-CE67-415F-88A3-167197CA866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Dikdörtgen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Dikdörtgen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Dikdörtgen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Dikdörtgen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Dikdörtgen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Dikdörtgen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EAC0C-1EB6-474D-AB07-D8DB14529173}" type="datetimeFigureOut">
              <a:rPr lang="tr-TR" smtClean="0"/>
              <a:pPr/>
              <a:t>12.01.2016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BF333-CE67-415F-88A3-167197CA866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EAC0C-1EB6-474D-AB07-D8DB14529173}" type="datetimeFigureOut">
              <a:rPr lang="tr-TR" smtClean="0"/>
              <a:pPr/>
              <a:t>12.01.2016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BF333-CE67-415F-88A3-167197CA866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4EAC0C-1EB6-474D-AB07-D8DB14529173}" type="datetimeFigureOut">
              <a:rPr lang="tr-TR" smtClean="0"/>
              <a:pPr/>
              <a:t>12.01.2016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7BF333-CE67-415F-88A3-167197CA866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Düz Bağlayıcı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grpSp>
        <p:nvGrpSpPr>
          <p:cNvPr id="14" name="13 Grup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D4EAC0C-1EB6-474D-AB07-D8DB14529173}" type="datetimeFigureOut">
              <a:rPr lang="tr-TR" smtClean="0"/>
              <a:pPr/>
              <a:t>12.01.2016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67BF333-CE67-415F-88A3-167197CA866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D4EAC0C-1EB6-474D-AB07-D8DB14529173}" type="datetimeFigureOut">
              <a:rPr lang="tr-TR" smtClean="0"/>
              <a:pPr/>
              <a:t>12.01.2016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67BF333-CE67-415F-88A3-167197CA866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İNGİLİZCE PROJE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NAME:</a:t>
            </a:r>
            <a:r>
              <a:rPr lang="tr-TR" dirty="0" err="1" smtClean="0"/>
              <a:t>Emirhan</a:t>
            </a:r>
            <a:endParaRPr lang="tr-TR" dirty="0" smtClean="0"/>
          </a:p>
          <a:p>
            <a:r>
              <a:rPr lang="tr-TR" dirty="0" smtClean="0"/>
              <a:t>SURNAME:</a:t>
            </a:r>
            <a:r>
              <a:rPr lang="tr-TR" dirty="0" err="1" smtClean="0"/>
              <a:t>Atasever</a:t>
            </a:r>
            <a:endParaRPr lang="tr-TR" dirty="0" smtClean="0"/>
          </a:p>
          <a:p>
            <a:r>
              <a:rPr lang="tr-TR" dirty="0" smtClean="0"/>
              <a:t>CLASS:8/A</a:t>
            </a:r>
          </a:p>
          <a:p>
            <a:r>
              <a:rPr lang="tr-TR" dirty="0" smtClean="0"/>
              <a:t>NUMBER:273</a:t>
            </a:r>
          </a:p>
          <a:p>
            <a:r>
              <a:rPr lang="tr-TR" dirty="0" smtClean="0"/>
              <a:t>SUBJECT:</a:t>
            </a:r>
            <a:r>
              <a:rPr lang="tr-TR" dirty="0" err="1" smtClean="0"/>
              <a:t>Adventures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Caving</a:t>
            </a:r>
            <a:r>
              <a:rPr lang="tr-TR" dirty="0" smtClean="0"/>
              <a:t>:Mağaracılık sporu</a:t>
            </a:r>
            <a:endParaRPr lang="tr-TR" dirty="0"/>
          </a:p>
        </p:txBody>
      </p:sp>
      <p:pic>
        <p:nvPicPr>
          <p:cNvPr id="21506" name="Picture 2" descr="C:\Users\Mehmet\Desktop\indir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80928"/>
            <a:ext cx="5256584" cy="348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Skateboarding</a:t>
            </a:r>
            <a:r>
              <a:rPr lang="tr-TR" dirty="0" smtClean="0"/>
              <a:t>:Kaykay sporu</a:t>
            </a:r>
            <a:endParaRPr lang="tr-TR" dirty="0"/>
          </a:p>
        </p:txBody>
      </p:sp>
      <p:pic>
        <p:nvPicPr>
          <p:cNvPr id="22530" name="Picture 2" descr="C:\Users\Mehmet\Desktop\670px-longboard_skate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79"/>
            <a:ext cx="5904655" cy="4332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Challenging</a:t>
            </a:r>
            <a:r>
              <a:rPr lang="tr-TR" dirty="0" smtClean="0"/>
              <a:t>:Mücadeleci</a:t>
            </a:r>
            <a:endParaRPr lang="tr-TR" dirty="0"/>
          </a:p>
        </p:txBody>
      </p:sp>
      <p:pic>
        <p:nvPicPr>
          <p:cNvPr id="23554" name="Picture 2" descr="C:\Users\Mehmet\Desktop\indir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6721219" cy="4281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Dangerous</a:t>
            </a:r>
            <a:r>
              <a:rPr lang="tr-TR" dirty="0" smtClean="0"/>
              <a:t>:Tehlikeli</a:t>
            </a:r>
            <a:endParaRPr lang="tr-TR" dirty="0"/>
          </a:p>
        </p:txBody>
      </p:sp>
      <p:pic>
        <p:nvPicPr>
          <p:cNvPr id="24578" name="Picture 2" descr="C:\Users\Mehmet\Desktop\indi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80928"/>
            <a:ext cx="3447827" cy="3447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Fascinating</a:t>
            </a:r>
            <a:r>
              <a:rPr lang="tr-TR" dirty="0" smtClean="0"/>
              <a:t>:Büyüleyici</a:t>
            </a:r>
          </a:p>
          <a:p>
            <a:endParaRPr lang="tr-TR" dirty="0" smtClean="0"/>
          </a:p>
        </p:txBody>
      </p:sp>
      <p:pic>
        <p:nvPicPr>
          <p:cNvPr id="25602" name="Picture 2" descr="C:\Users\Mehmet\Desktop\3DWallpaper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6872"/>
            <a:ext cx="6912768" cy="4326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Entertaining</a:t>
            </a:r>
            <a:r>
              <a:rPr lang="tr-TR" dirty="0" smtClean="0"/>
              <a:t>:Eğlenceli</a:t>
            </a:r>
            <a:endParaRPr lang="tr-TR" dirty="0"/>
          </a:p>
        </p:txBody>
      </p:sp>
      <p:pic>
        <p:nvPicPr>
          <p:cNvPr id="26626" name="Picture 2" descr="C:\Users\Mehme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619194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Easy</a:t>
            </a:r>
            <a:r>
              <a:rPr lang="tr-TR" dirty="0" smtClean="0"/>
              <a:t>:Kolay</a:t>
            </a:r>
            <a:endParaRPr lang="tr-TR" dirty="0"/>
          </a:p>
        </p:txBody>
      </p:sp>
      <p:pic>
        <p:nvPicPr>
          <p:cNvPr id="27650" name="Picture 2" descr="C:\Users\Mehmet\Desktop\s-easy-hand-marker-12399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64904"/>
            <a:ext cx="5472608" cy="3892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Hard:Zor</a:t>
            </a:r>
            <a:endParaRPr lang="tr-TR" dirty="0"/>
          </a:p>
        </p:txBody>
      </p:sp>
      <p:pic>
        <p:nvPicPr>
          <p:cNvPr id="28674" name="Picture 2" descr="C:\Users\Mehmet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92896"/>
            <a:ext cx="4982729" cy="3732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</a:t>
            </a:r>
            <a:r>
              <a:rPr lang="sv-SE" dirty="0" smtClean="0"/>
              <a:t>xtreme sports</a:t>
            </a:r>
            <a:r>
              <a:rPr lang="tr-TR" dirty="0" smtClean="0"/>
              <a:t>:Y</a:t>
            </a:r>
            <a:r>
              <a:rPr lang="sv-SE" dirty="0" smtClean="0"/>
              <a:t>üksek riski olan tehlikeli sporlar</a:t>
            </a:r>
            <a:endParaRPr lang="tr-TR" dirty="0"/>
          </a:p>
        </p:txBody>
      </p:sp>
      <p:pic>
        <p:nvPicPr>
          <p:cNvPr id="29698" name="Picture 2" descr="C:\Users\Mehmet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068960"/>
            <a:ext cx="4968552" cy="3096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Vacation</a:t>
            </a:r>
            <a:r>
              <a:rPr lang="tr-TR" dirty="0" smtClean="0"/>
              <a:t>:Tatil</a:t>
            </a:r>
            <a:endParaRPr lang="tr-TR" dirty="0"/>
          </a:p>
        </p:txBody>
      </p:sp>
      <p:pic>
        <p:nvPicPr>
          <p:cNvPr id="30722" name="Picture 2" descr="C:\Users\Mehmet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5328592" cy="4245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Talk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sports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activities</a:t>
            </a:r>
            <a:endParaRPr lang="tr-TR" dirty="0" smtClean="0"/>
          </a:p>
          <a:p>
            <a:r>
              <a:rPr lang="tr-TR" dirty="0" smtClean="0"/>
              <a:t>Ask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answer</a:t>
            </a:r>
            <a:r>
              <a:rPr lang="tr-TR" dirty="0" smtClean="0"/>
              <a:t> </a:t>
            </a:r>
            <a:r>
              <a:rPr lang="tr-TR" dirty="0" err="1" smtClean="0"/>
              <a:t>questions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preferences</a:t>
            </a:r>
            <a:endParaRPr lang="tr-TR" dirty="0" smtClean="0"/>
          </a:p>
          <a:p>
            <a:r>
              <a:rPr lang="tr-TR" dirty="0" err="1" smtClean="0"/>
              <a:t>Describe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compare</a:t>
            </a:r>
            <a:r>
              <a:rPr lang="tr-TR" dirty="0" smtClean="0"/>
              <a:t> </a:t>
            </a:r>
            <a:r>
              <a:rPr lang="tr-TR" dirty="0" err="1" smtClean="0"/>
              <a:t>sports</a:t>
            </a:r>
            <a:r>
              <a:rPr lang="tr-TR" dirty="0" smtClean="0"/>
              <a:t>,</a:t>
            </a:r>
            <a:r>
              <a:rPr lang="tr-TR" dirty="0" err="1" smtClean="0"/>
              <a:t>activities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games</a:t>
            </a:r>
            <a:endParaRPr lang="tr-TR" dirty="0" smtClean="0"/>
          </a:p>
          <a:p>
            <a:r>
              <a:rPr lang="tr-TR" dirty="0" err="1" smtClean="0"/>
              <a:t>Understand</a:t>
            </a:r>
            <a:r>
              <a:rPr lang="tr-TR" dirty="0" smtClean="0"/>
              <a:t> </a:t>
            </a:r>
            <a:r>
              <a:rPr lang="tr-TR" dirty="0" err="1" smtClean="0"/>
              <a:t>personal</a:t>
            </a:r>
            <a:r>
              <a:rPr lang="tr-TR" dirty="0" smtClean="0"/>
              <a:t> </a:t>
            </a:r>
            <a:r>
              <a:rPr lang="tr-TR" dirty="0" err="1" smtClean="0"/>
              <a:t>narratives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brochures</a:t>
            </a:r>
            <a:r>
              <a:rPr lang="tr-TR" dirty="0" smtClean="0"/>
              <a:t> </a:t>
            </a:r>
            <a:r>
              <a:rPr lang="tr-TR" dirty="0" err="1" smtClean="0"/>
              <a:t>related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an </a:t>
            </a:r>
            <a:r>
              <a:rPr lang="tr-TR" dirty="0" err="1" smtClean="0"/>
              <a:t>adventures</a:t>
            </a:r>
            <a:endParaRPr lang="tr-TR" dirty="0" smtClean="0"/>
          </a:p>
          <a:p>
            <a:r>
              <a:rPr lang="tr-TR" dirty="0" err="1" smtClean="0"/>
              <a:t>Write</a:t>
            </a:r>
            <a:r>
              <a:rPr lang="tr-TR" dirty="0" smtClean="0"/>
              <a:t> a </a:t>
            </a:r>
            <a:r>
              <a:rPr lang="tr-TR" dirty="0" err="1" smtClean="0"/>
              <a:t>paragraph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compare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sports</a:t>
            </a:r>
            <a:r>
              <a:rPr lang="tr-TR" dirty="0" smtClean="0"/>
              <a:t>,</a:t>
            </a:r>
            <a:r>
              <a:rPr lang="tr-TR" dirty="0" err="1" smtClean="0"/>
              <a:t>activities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games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Mysterious</a:t>
            </a:r>
            <a:r>
              <a:rPr lang="tr-TR" dirty="0" smtClean="0"/>
              <a:t>:Gizemli</a:t>
            </a:r>
            <a:endParaRPr lang="tr-TR" dirty="0"/>
          </a:p>
        </p:txBody>
      </p:sp>
      <p:pic>
        <p:nvPicPr>
          <p:cNvPr id="31746" name="Picture 2" descr="C:\Users\Mehmet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64904"/>
            <a:ext cx="5746247" cy="3823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Scuba</a:t>
            </a:r>
            <a:r>
              <a:rPr lang="tr-TR" dirty="0" smtClean="0"/>
              <a:t> </a:t>
            </a:r>
            <a:r>
              <a:rPr lang="tr-TR" dirty="0" err="1" smtClean="0"/>
              <a:t>diving</a:t>
            </a:r>
            <a:r>
              <a:rPr lang="tr-TR" dirty="0" smtClean="0"/>
              <a:t>:Tüple dalış</a:t>
            </a:r>
            <a:endParaRPr lang="tr-TR" dirty="0"/>
          </a:p>
        </p:txBody>
      </p:sp>
      <p:pic>
        <p:nvPicPr>
          <p:cNvPr id="32770" name="Picture 2" descr="C:\Users\Mehmet\Desktop\indir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465512"/>
            <a:ext cx="417646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Trip</a:t>
            </a:r>
            <a:r>
              <a:rPr lang="tr-TR" dirty="0" smtClean="0"/>
              <a:t>:Gezi</a:t>
            </a:r>
            <a:endParaRPr lang="tr-TR" dirty="0"/>
          </a:p>
        </p:txBody>
      </p:sp>
      <p:pic>
        <p:nvPicPr>
          <p:cNvPr id="33794" name="Picture 2" descr="C:\Users\Mehmet\Desktop\antalya-dan-ankara-ya-yuruyenler-ali-ismail-i-4879367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08920"/>
            <a:ext cx="47625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Trekking:Doğa yürüyüşü sporu</a:t>
            </a:r>
            <a:endParaRPr lang="tr-TR" dirty="0"/>
          </a:p>
        </p:txBody>
      </p:sp>
      <p:pic>
        <p:nvPicPr>
          <p:cNvPr id="34818" name="Picture 2" descr="C:\Users\Mehmet\Desktop\indir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564904"/>
            <a:ext cx="5421620" cy="3607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Rock</a:t>
            </a:r>
            <a:r>
              <a:rPr lang="tr-TR" dirty="0" smtClean="0"/>
              <a:t> </a:t>
            </a:r>
            <a:r>
              <a:rPr lang="tr-TR" dirty="0" err="1" smtClean="0"/>
              <a:t>climbing</a:t>
            </a:r>
            <a:r>
              <a:rPr lang="tr-TR" dirty="0" smtClean="0"/>
              <a:t>:Kaya tırmanışı</a:t>
            </a:r>
            <a:endParaRPr lang="tr-TR" dirty="0"/>
          </a:p>
        </p:txBody>
      </p:sp>
      <p:pic>
        <p:nvPicPr>
          <p:cNvPr id="35842" name="Picture 2" descr="C:\Users\Mehmet\Desktop\indir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24944"/>
            <a:ext cx="4789722" cy="317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Adventure</a:t>
            </a:r>
            <a:r>
              <a:rPr lang="tr-TR" dirty="0" smtClean="0"/>
              <a:t>:Macera</a:t>
            </a:r>
            <a:endParaRPr lang="tr-TR" dirty="0"/>
          </a:p>
        </p:txBody>
      </p:sp>
      <p:pic>
        <p:nvPicPr>
          <p:cNvPr id="36866" name="Picture 2" descr="C:\Users\Mehmet\Desktop\indir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5313412" cy="3535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Tiring</a:t>
            </a:r>
            <a:r>
              <a:rPr lang="tr-TR" dirty="0" smtClean="0"/>
              <a:t>:Yorucu</a:t>
            </a:r>
            <a:endParaRPr lang="tr-TR" dirty="0"/>
          </a:p>
        </p:txBody>
      </p:sp>
      <p:pic>
        <p:nvPicPr>
          <p:cNvPr id="37890" name="Picture 2" descr="C:\Users\Mehmet\Desktop\7f7fr1b7540b2dec2779e675c2e689c628984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80928"/>
            <a:ext cx="676875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Boring</a:t>
            </a:r>
            <a:r>
              <a:rPr lang="tr-TR" dirty="0" smtClean="0"/>
              <a:t>:Sıkıcı</a:t>
            </a:r>
            <a:endParaRPr lang="tr-TR" dirty="0"/>
          </a:p>
        </p:txBody>
      </p:sp>
      <p:pic>
        <p:nvPicPr>
          <p:cNvPr id="38914" name="Picture 2" descr="C:\Users\Mehmet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573831"/>
            <a:ext cx="4248472" cy="5284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Heart</a:t>
            </a:r>
            <a:r>
              <a:rPr lang="tr-TR" dirty="0" smtClean="0"/>
              <a:t>-</a:t>
            </a:r>
            <a:r>
              <a:rPr lang="tr-TR" dirty="0" err="1" smtClean="0"/>
              <a:t>stopping</a:t>
            </a:r>
            <a:r>
              <a:rPr lang="tr-TR" dirty="0" smtClean="0"/>
              <a:t>:Nefes kesen</a:t>
            </a:r>
            <a:endParaRPr lang="tr-TR" dirty="0"/>
          </a:p>
        </p:txBody>
      </p:sp>
      <p:pic>
        <p:nvPicPr>
          <p:cNvPr id="39938" name="Picture 2" descr="C:\Users\Mehmet\Desktop\nefes_kesen_tatbikat_h4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24944"/>
            <a:ext cx="528637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Safety</a:t>
            </a:r>
            <a:r>
              <a:rPr lang="tr-TR" dirty="0" smtClean="0"/>
              <a:t>:Güvenli</a:t>
            </a:r>
            <a:endParaRPr lang="tr-TR" dirty="0"/>
          </a:p>
        </p:txBody>
      </p:sp>
      <p:pic>
        <p:nvPicPr>
          <p:cNvPr id="40962" name="Picture 2" descr="C:\Users\Mehmet\Desktop\designed_by_expanded_galler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16832"/>
            <a:ext cx="439248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Write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preferences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free</a:t>
            </a:r>
            <a:r>
              <a:rPr lang="tr-TR" dirty="0" smtClean="0"/>
              <a:t> time </a:t>
            </a:r>
            <a:r>
              <a:rPr lang="tr-TR" dirty="0" err="1" smtClean="0"/>
              <a:t>activities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Clarify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questions</a:t>
            </a:r>
            <a:r>
              <a:rPr lang="tr-TR" dirty="0" smtClean="0"/>
              <a:t> </a:t>
            </a:r>
            <a:r>
              <a:rPr lang="tr-TR" dirty="0" err="1" smtClean="0"/>
              <a:t>whem</a:t>
            </a:r>
            <a:r>
              <a:rPr lang="tr-TR" dirty="0" smtClean="0"/>
              <a:t> </a:t>
            </a:r>
            <a:r>
              <a:rPr lang="tr-TR" dirty="0" err="1" smtClean="0"/>
              <a:t>needed</a:t>
            </a:r>
            <a:r>
              <a:rPr lang="tr-T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Protect</a:t>
            </a:r>
            <a:r>
              <a:rPr lang="tr-TR" dirty="0" smtClean="0"/>
              <a:t>:Koruma</a:t>
            </a:r>
            <a:endParaRPr lang="tr-TR" dirty="0"/>
          </a:p>
        </p:txBody>
      </p:sp>
      <p:pic>
        <p:nvPicPr>
          <p:cNvPr id="41986" name="Picture 2" descr="C:\Users\Mehmet\Desktop\indir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708919"/>
            <a:ext cx="3024336" cy="3176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İnjured</a:t>
            </a:r>
            <a:r>
              <a:rPr lang="tr-TR" dirty="0" smtClean="0"/>
              <a:t>:Yaralı</a:t>
            </a:r>
            <a:endParaRPr lang="tr-TR" dirty="0"/>
          </a:p>
        </p:txBody>
      </p:sp>
      <p:pic>
        <p:nvPicPr>
          <p:cNvPr id="43010" name="Picture 2" descr="C:\Users\Mehmet\Desktop\indir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4248472" cy="4793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Helmet</a:t>
            </a:r>
            <a:r>
              <a:rPr lang="tr-TR" dirty="0" smtClean="0"/>
              <a:t>:Kask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4034" name="Picture 2" descr="C:\Users\Mehmet\Desktop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916832"/>
            <a:ext cx="4671963" cy="4671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First</a:t>
            </a:r>
            <a:r>
              <a:rPr lang="tr-TR" dirty="0" smtClean="0"/>
              <a:t>-</a:t>
            </a:r>
            <a:r>
              <a:rPr lang="tr-TR" dirty="0" err="1" smtClean="0"/>
              <a:t>aid</a:t>
            </a:r>
            <a:r>
              <a:rPr lang="tr-TR" dirty="0" smtClean="0"/>
              <a:t>:İlk yardım</a:t>
            </a:r>
            <a:endParaRPr lang="tr-TR" dirty="0"/>
          </a:p>
        </p:txBody>
      </p:sp>
      <p:pic>
        <p:nvPicPr>
          <p:cNvPr id="45058" name="Picture 2" descr="C:\Users\Mehmet\Desktop\indir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20888"/>
            <a:ext cx="3960440" cy="4122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Sightseeing</a:t>
            </a:r>
            <a:r>
              <a:rPr lang="tr-TR" dirty="0" smtClean="0"/>
              <a:t>:Turistik yerleri gezip görme</a:t>
            </a:r>
            <a:endParaRPr lang="tr-TR" dirty="0"/>
          </a:p>
        </p:txBody>
      </p:sp>
      <p:pic>
        <p:nvPicPr>
          <p:cNvPr id="46082" name="Picture 2" descr="C:\Users\Mehmet\Desktop\freida-pinto-venice-sightseeing-with-gabrielle-union-dwyane-wade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92896"/>
            <a:ext cx="5544616" cy="3706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Souvenir</a:t>
            </a:r>
            <a:r>
              <a:rPr lang="tr-TR" dirty="0" smtClean="0"/>
              <a:t>:Hediyelik eşya</a:t>
            </a:r>
            <a:endParaRPr lang="tr-TR" dirty="0"/>
          </a:p>
        </p:txBody>
      </p:sp>
      <p:pic>
        <p:nvPicPr>
          <p:cNvPr id="47106" name="Picture 2" descr="C:\Users\Mehmet\Desktop\indir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36912"/>
            <a:ext cx="6133945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79712" y="476672"/>
            <a:ext cx="5673824" cy="9144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SKY DİVİNG:GÖKYÜZÜ DALIŞI</a:t>
            </a:r>
            <a:endParaRPr lang="tr-TR" sz="4000" dirty="0"/>
          </a:p>
        </p:txBody>
      </p:sp>
      <p:sp>
        <p:nvSpPr>
          <p:cNvPr id="1026" name="AutoShape 2" descr="EASY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8" name="AutoShape 4" descr="EASY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0" name="AutoShape 6" descr="EASY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1" name="Picture 7" descr="C:\Users\Mehmet\Desktop\9.08beachjumpfx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852936"/>
            <a:ext cx="7143750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11760" y="548680"/>
            <a:ext cx="5580112" cy="9144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KAYAKİNG:KANODA GİTME</a:t>
            </a:r>
            <a:endParaRPr lang="tr-TR" sz="4000" dirty="0"/>
          </a:p>
        </p:txBody>
      </p:sp>
      <p:pic>
        <p:nvPicPr>
          <p:cNvPr id="16386" name="Picture 2" descr="C:\Users\Mehmet\Desktop\indir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08920"/>
            <a:ext cx="5701326" cy="38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CANOEİNG:KANO GEZİNTİSİ YAPMAK</a:t>
            </a:r>
            <a:endParaRPr lang="tr-TR" sz="4000" dirty="0"/>
          </a:p>
        </p:txBody>
      </p:sp>
      <p:pic>
        <p:nvPicPr>
          <p:cNvPr id="17410" name="Picture 2" descr="C:\Users\Mehmet\Desktop\indir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140968"/>
            <a:ext cx="5347469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RAFTİNG:RAFTİNG YAPMA</a:t>
            </a:r>
            <a:endParaRPr lang="tr-TR" sz="4000" dirty="0"/>
          </a:p>
        </p:txBody>
      </p:sp>
      <p:pic>
        <p:nvPicPr>
          <p:cNvPr id="18434" name="Picture 2" descr="C:\Users\Mehmet\Desktop\indir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24944"/>
            <a:ext cx="5441335" cy="3607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Hang</a:t>
            </a:r>
            <a:r>
              <a:rPr lang="tr-TR" dirty="0" smtClean="0"/>
              <a:t> </a:t>
            </a:r>
            <a:r>
              <a:rPr lang="tr-TR" dirty="0" err="1" smtClean="0"/>
              <a:t>Gliding</a:t>
            </a:r>
            <a:r>
              <a:rPr lang="tr-TR" dirty="0" smtClean="0"/>
              <a:t>:Delta kanat denen kanatlarla yapılan bir hava sporu</a:t>
            </a:r>
            <a:endParaRPr lang="tr-TR" dirty="0"/>
          </a:p>
        </p:txBody>
      </p:sp>
      <p:pic>
        <p:nvPicPr>
          <p:cNvPr id="19458" name="Picture 2" descr="C:\Users\Mehmet\Desktop\indir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24944"/>
            <a:ext cx="4896544" cy="3667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Motor </a:t>
            </a:r>
            <a:r>
              <a:rPr lang="tr-TR" dirty="0" err="1" smtClean="0"/>
              <a:t>Racing</a:t>
            </a:r>
            <a:r>
              <a:rPr lang="tr-TR" dirty="0" smtClean="0"/>
              <a:t>:</a:t>
            </a:r>
            <a:r>
              <a:rPr lang="tr-TR" dirty="0" err="1" smtClean="0"/>
              <a:t>Motorsiklet</a:t>
            </a:r>
            <a:r>
              <a:rPr lang="tr-TR" dirty="0" smtClean="0"/>
              <a:t> yarışı</a:t>
            </a:r>
            <a:endParaRPr lang="tr-TR" dirty="0"/>
          </a:p>
        </p:txBody>
      </p:sp>
      <p:pic>
        <p:nvPicPr>
          <p:cNvPr id="20482" name="Picture 2" descr="C:\Users\Mehmet\Desktop\Capirossi_Hayden_Rossi_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31430"/>
            <a:ext cx="7092280" cy="4426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85</TotalTime>
  <Words>129</Words>
  <Application>Microsoft Office PowerPoint</Application>
  <PresentationFormat>Ekran Gösterisi (4:3)</PresentationFormat>
  <Paragraphs>47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Metro</vt:lpstr>
      <vt:lpstr>İNGİLİZCE PROJE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İNGİLİZCE PROJE</dc:title>
  <dc:creator>Mehmet</dc:creator>
  <cp:lastModifiedBy>Mehmet</cp:lastModifiedBy>
  <cp:revision>10</cp:revision>
  <dcterms:created xsi:type="dcterms:W3CDTF">2016-01-11T18:04:36Z</dcterms:created>
  <dcterms:modified xsi:type="dcterms:W3CDTF">2016-01-12T18:49:18Z</dcterms:modified>
</cp:coreProperties>
</file>