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BBD9-F622-4530-A470-68607F658AD1}" type="datetimeFigureOut">
              <a:rPr lang="tr-TR" smtClean="0"/>
              <a:t>27.09.2020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0BDC8-6EE4-46FD-B38D-7FBD2F6E42D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Wiederholung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Modul 1</a:t>
            </a:r>
            <a:br>
              <a:rPr lang="de-DE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1.1 Wohnmöglichkeiten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i="1" dirty="0" smtClean="0">
                <a:latin typeface="Times New Roman" pitchFamily="18" charset="0"/>
                <a:cs typeface="Times New Roman" pitchFamily="18" charset="0"/>
              </a:rPr>
              <a:t>Gegenteil: </a:t>
            </a: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kurz/lang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Richtig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Falsch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i="1" dirty="0" smtClean="0">
                <a:latin typeface="Times New Roman" pitchFamily="18" charset="0"/>
                <a:cs typeface="Times New Roman" pitchFamily="18" charset="0"/>
              </a:rPr>
              <a:t>Gegenteil: </a:t>
            </a: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praktisch/hässlich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Richtig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Falsch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i="1" dirty="0" smtClean="0">
                <a:latin typeface="Times New Roman" pitchFamily="18" charset="0"/>
                <a:cs typeface="Times New Roman" pitchFamily="18" charset="0"/>
              </a:rPr>
              <a:t>Gegenteil: </a:t>
            </a: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modern/eng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Richtig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Falsch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Das ist ein Mehrfamilienhaus. 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Richtig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Falsch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einfamilienhaus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60648"/>
            <a:ext cx="1872207" cy="1248138"/>
          </a:xfrm>
          <a:prstGeom prst="rect">
            <a:avLst/>
          </a:prstGeom>
          <a:noFill/>
        </p:spPr>
      </p:pic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Das ist ein Doppelhaus. 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Richtig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Falsch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 descr="doppelhaus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88640"/>
            <a:ext cx="1944216" cy="1387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Das ist ein Reihenhaus. 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Richtig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Falsch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hochhaus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88640"/>
            <a:ext cx="1526131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Ist das ein Wohnzimmer? 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Ja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Nein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wohnzimmer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60648"/>
            <a:ext cx="1800200" cy="1087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Ist das ein Kinderzimmer? 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Ja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Nein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badezimmer ile ilgili gÃ¶rsel sonucu"/>
          <p:cNvPicPr>
            <a:picLocks noChangeAspect="1" noChangeArrowheads="1"/>
          </p:cNvPicPr>
          <p:nvPr/>
        </p:nvPicPr>
        <p:blipFill>
          <a:blip r:embed="rId2" cstate="print"/>
          <a:srcRect b="26182"/>
          <a:stretch>
            <a:fillRect/>
          </a:stretch>
        </p:blipFill>
        <p:spPr bwMode="auto">
          <a:xfrm>
            <a:off x="7452320" y="116632"/>
            <a:ext cx="1448317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Ist das eine Küche? 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Ja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Nein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0" descr="kÃ¼che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0"/>
            <a:ext cx="1944216" cy="15654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i="1" dirty="0" smtClean="0">
                <a:latin typeface="Times New Roman" pitchFamily="18" charset="0"/>
                <a:cs typeface="Times New Roman" pitchFamily="18" charset="0"/>
              </a:rPr>
              <a:t>Gegenteil: </a:t>
            </a: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groß/breit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Richtig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Falsch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0528" y="188640"/>
            <a:ext cx="7618040" cy="1143000"/>
          </a:xfrm>
        </p:spPr>
        <p:txBody>
          <a:bodyPr>
            <a:normAutofit/>
          </a:bodyPr>
          <a:lstStyle/>
          <a:p>
            <a:r>
              <a:rPr lang="de-DE" sz="4000" i="1" dirty="0" smtClean="0">
                <a:latin typeface="Times New Roman" pitchFamily="18" charset="0"/>
                <a:cs typeface="Times New Roman" pitchFamily="18" charset="0"/>
              </a:rPr>
              <a:t>Gegenteil: </a:t>
            </a:r>
            <a:r>
              <a:rPr lang="de-DE" sz="4000" dirty="0" smtClean="0">
                <a:latin typeface="Times New Roman" pitchFamily="18" charset="0"/>
                <a:cs typeface="Times New Roman" pitchFamily="18" charset="0"/>
              </a:rPr>
              <a:t>hell/dunkel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Richtig</a:t>
            </a:r>
            <a:endParaRPr lang="tr-TR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436096" y="1628800"/>
            <a:ext cx="3452192" cy="4525963"/>
          </a:xfrm>
        </p:spPr>
        <p:txBody>
          <a:bodyPr/>
          <a:lstStyle/>
          <a:p>
            <a:pPr algn="ctr"/>
            <a:r>
              <a:rPr lang="de-D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Falsch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6 Düz Bağlayıcı"/>
          <p:cNvCxnSpPr/>
          <p:nvPr/>
        </p:nvCxnSpPr>
        <p:spPr>
          <a:xfrm>
            <a:off x="4644008" y="1412776"/>
            <a:ext cx="0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68</Words>
  <Application>Microsoft Office PowerPoint</Application>
  <PresentationFormat>Ekran Gösterisi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Wiederholung Modul 1 1.1 Wohnmöglichkeiten</vt:lpstr>
      <vt:lpstr>Das ist ein Mehrfamilienhaus. </vt:lpstr>
      <vt:lpstr>Das ist ein Doppelhaus. </vt:lpstr>
      <vt:lpstr>Das ist ein Reihenhaus. </vt:lpstr>
      <vt:lpstr>Ist das ein Wohnzimmer? </vt:lpstr>
      <vt:lpstr>Ist das ein Kinderzimmer? </vt:lpstr>
      <vt:lpstr>Ist das eine Küche? </vt:lpstr>
      <vt:lpstr>Gegenteil: groß/breit</vt:lpstr>
      <vt:lpstr>Gegenteil: hell/dunkel</vt:lpstr>
      <vt:lpstr>Gegenteil: kurz/lang</vt:lpstr>
      <vt:lpstr>Gegenteil: praktisch/hässlich</vt:lpstr>
      <vt:lpstr>Gegenteil: modern/eng</vt:lpstr>
    </vt:vector>
  </TitlesOfParts>
  <Company>TncTR MoTuN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Wiederholung Modul 1 1.1 Wohnmöglichkeiten</dc:title>
  <dc:creator>fatma</dc:creator>
  <cp:lastModifiedBy>fatma</cp:lastModifiedBy>
  <cp:revision>2</cp:revision>
  <dcterms:created xsi:type="dcterms:W3CDTF">2020-09-27T20:14:07Z</dcterms:created>
  <dcterms:modified xsi:type="dcterms:W3CDTF">2020-09-27T20:33:21Z</dcterms:modified>
</cp:coreProperties>
</file>