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2040" cy="681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tr-T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fr-F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fr-FR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4400" spc="-1" strike="noStrike">
                <a:solidFill>
                  <a:srgbClr val="000000"/>
                </a:solidFill>
                <a:latin typeface="Calibri"/>
              </a:rPr>
              <a:t>Modifiez le style du titre</a:t>
            </a:r>
            <a:endParaRPr b="0" lang="fr-F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100000"/>
              </a:lnSpc>
              <a:buNone/>
            </a:pPr>
            <a:fld id="{3D1ECB87-BD88-43A9-BCE9-30CC3142C20F}" type="datetime">
              <a:rPr b="0" lang="fr-FR" sz="1200" spc="-1" strike="noStrike">
                <a:solidFill>
                  <a:srgbClr val="8b8b8b"/>
                </a:solidFill>
                <a:latin typeface="Calibri"/>
              </a:rPr>
              <a:t>22/01/2022</a:t>
            </a:fld>
            <a:endParaRPr b="0" lang="tr-T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endParaRPr b="0" lang="tr-T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r">
              <a:lnSpc>
                <a:spcPct val="100000"/>
              </a:lnSpc>
              <a:buNone/>
            </a:pPr>
            <a:fld id="{5E428110-3F41-4C22-B092-E88630A86058}" type="slidenum">
              <a:rPr b="0" lang="fr-FR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tr-T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 3" descr=""/>
          <p:cNvPicPr/>
          <p:nvPr/>
        </p:nvPicPr>
        <p:blipFill>
          <a:blip r:embed="rId1"/>
          <a:stretch/>
        </p:blipFill>
        <p:spPr>
          <a:xfrm>
            <a:off x="2345400" y="753480"/>
            <a:ext cx="4608000" cy="5313600"/>
          </a:xfrm>
          <a:prstGeom prst="rect">
            <a:avLst/>
          </a:prstGeom>
          <a:ln w="0">
            <a:noFill/>
          </a:ln>
        </p:spPr>
      </p:pic>
      <p:sp>
        <p:nvSpPr>
          <p:cNvPr id="41" name="ZoneTexte 4"/>
          <p:cNvSpPr/>
          <p:nvPr/>
        </p:nvSpPr>
        <p:spPr>
          <a:xfrm>
            <a:off x="2552760" y="6150600"/>
            <a:ext cx="4464000" cy="4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1" lang="fr-FR" sz="2400" spc="-1" strike="noStrike">
                <a:solidFill>
                  <a:srgbClr val="ffffff"/>
                </a:solidFill>
                <a:latin typeface="Calibri"/>
              </a:rPr>
              <a:t>Das Haus</a:t>
            </a:r>
            <a:endParaRPr b="0" lang="tr-TR" sz="2400" spc="-1" strike="noStrike">
              <a:latin typeface="Arial"/>
            </a:endParaRPr>
          </a:p>
        </p:txBody>
      </p:sp>
      <p:sp>
        <p:nvSpPr>
          <p:cNvPr id="42" name="Connecteur droit avec flèche 6"/>
          <p:cNvSpPr/>
          <p:nvPr/>
        </p:nvSpPr>
        <p:spPr>
          <a:xfrm flipV="1">
            <a:off x="6376680" y="1699560"/>
            <a:ext cx="1219320" cy="757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ZoneTexte 7"/>
          <p:cNvSpPr/>
          <p:nvPr/>
        </p:nvSpPr>
        <p:spPr>
          <a:xfrm>
            <a:off x="7452360" y="1270440"/>
            <a:ext cx="154728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Das Badezimmer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44" name="Connecteur droit avec flèche 10"/>
          <p:cNvSpPr/>
          <p:nvPr/>
        </p:nvSpPr>
        <p:spPr>
          <a:xfrm flipV="1">
            <a:off x="5796000" y="5300280"/>
            <a:ext cx="1511640" cy="215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ZoneTexte 11"/>
          <p:cNvSpPr/>
          <p:nvPr/>
        </p:nvSpPr>
        <p:spPr>
          <a:xfrm>
            <a:off x="7230600" y="4968720"/>
            <a:ext cx="154728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Das Wohnzimmer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46" name="Connecteur droit avec flèche 13"/>
          <p:cNvSpPr/>
          <p:nvPr/>
        </p:nvSpPr>
        <p:spPr>
          <a:xfrm flipV="1">
            <a:off x="3276000" y="3208320"/>
            <a:ext cx="4392000" cy="6829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ZoneTexte 14"/>
          <p:cNvSpPr/>
          <p:nvPr/>
        </p:nvSpPr>
        <p:spPr>
          <a:xfrm>
            <a:off x="7567200" y="2764080"/>
            <a:ext cx="151164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Das Esszimmer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48" name="Connecteur droit avec flèche 16"/>
          <p:cNvSpPr/>
          <p:nvPr/>
        </p:nvSpPr>
        <p:spPr>
          <a:xfrm flipV="1">
            <a:off x="5472000" y="3892320"/>
            <a:ext cx="2196000" cy="228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" name="ZoneTexte 17"/>
          <p:cNvSpPr/>
          <p:nvPr/>
        </p:nvSpPr>
        <p:spPr>
          <a:xfrm>
            <a:off x="7596360" y="3752280"/>
            <a:ext cx="140328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Die Küche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50" name="Connecteur droit avec flèche 19"/>
          <p:cNvSpPr/>
          <p:nvPr/>
        </p:nvSpPr>
        <p:spPr>
          <a:xfrm flipV="1">
            <a:off x="3276000" y="701640"/>
            <a:ext cx="4032000" cy="19346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arrow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1" name="ZoneTexte 20"/>
          <p:cNvSpPr/>
          <p:nvPr/>
        </p:nvSpPr>
        <p:spPr>
          <a:xfrm>
            <a:off x="7488360" y="194040"/>
            <a:ext cx="1475280" cy="63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Das Schlafzimmer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52" name="Flèche droite 35"/>
          <p:cNvSpPr/>
          <p:nvPr/>
        </p:nvSpPr>
        <p:spPr>
          <a:xfrm>
            <a:off x="403200" y="3752280"/>
            <a:ext cx="2519640" cy="5396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Der 1.Stock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53" name="Flèche droite 36"/>
          <p:cNvSpPr/>
          <p:nvPr/>
        </p:nvSpPr>
        <p:spPr>
          <a:xfrm>
            <a:off x="403200" y="4823640"/>
            <a:ext cx="2519640" cy="626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Das Erdgeschoss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54" name="Flèche droite 37"/>
          <p:cNvSpPr/>
          <p:nvPr/>
        </p:nvSpPr>
        <p:spPr>
          <a:xfrm>
            <a:off x="403200" y="2277000"/>
            <a:ext cx="2519640" cy="5396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>
            <a:solidFill>
              <a:srgbClr val="3a5f8b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  <a:buNone/>
            </a:pPr>
            <a:r>
              <a:rPr b="0" lang="fr-FR" sz="1800" spc="-1" strike="noStrike">
                <a:solidFill>
                  <a:srgbClr val="000000"/>
                </a:solidFill>
                <a:latin typeface="Calibri"/>
              </a:rPr>
              <a:t>Der 2. Stock</a:t>
            </a:r>
            <a:endParaRPr b="0" lang="tr-TR" sz="1800" spc="-1" strike="noStrike">
              <a:latin typeface="Arial"/>
            </a:endParaRPr>
          </a:p>
        </p:txBody>
      </p:sp>
      <p:sp>
        <p:nvSpPr>
          <p:cNvPr id="55" name="ZoneTexte 39"/>
          <p:cNvSpPr/>
          <p:nvPr/>
        </p:nvSpPr>
        <p:spPr>
          <a:xfrm>
            <a:off x="4356000" y="194040"/>
            <a:ext cx="9356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6" name="" descr=""/>
          <p:cNvPicPr/>
          <p:nvPr/>
        </p:nvPicPr>
        <p:blipFill>
          <a:blip r:embed="rId2"/>
          <a:stretch/>
        </p:blipFill>
        <p:spPr>
          <a:xfrm>
            <a:off x="4095720" y="2948040"/>
            <a:ext cx="952200" cy="961560"/>
          </a:xfrm>
          <a:prstGeom prst="rect">
            <a:avLst/>
          </a:prstGeom>
          <a:ln w="0">
            <a:noFill/>
          </a:ln>
        </p:spPr>
      </p:pic>
      <p:pic>
        <p:nvPicPr>
          <p:cNvPr id="57" name="" descr=""/>
          <p:cNvPicPr/>
          <p:nvPr/>
        </p:nvPicPr>
        <p:blipFill>
          <a:blip r:embed="rId3"/>
          <a:stretch/>
        </p:blipFill>
        <p:spPr>
          <a:xfrm>
            <a:off x="4095720" y="2948040"/>
            <a:ext cx="952200" cy="961560"/>
          </a:xfrm>
          <a:prstGeom prst="rect">
            <a:avLst/>
          </a:prstGeom>
          <a:ln w="0">
            <a:noFill/>
          </a:ln>
        </p:spPr>
      </p:pic>
      <p:pic>
        <p:nvPicPr>
          <p:cNvPr id="58" name="" descr=""/>
          <p:cNvPicPr/>
          <p:nvPr/>
        </p:nvPicPr>
        <p:blipFill>
          <a:blip r:embed="rId4"/>
          <a:stretch/>
        </p:blipFill>
        <p:spPr>
          <a:xfrm>
            <a:off x="540000" y="360000"/>
            <a:ext cx="952200" cy="961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Application>LibreOffice/7.2.5.2$Windows_X86_64 LibreOffice_project/499f9727c189e6ef3471021d6132d4c694f357e5</Application>
  <AppVersion>15.0000</AppVersion>
  <Words>20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2011-10-24T13:21:52Z</dcterms:created>
  <dc:creator/>
  <dc:description/>
  <dc:language>tr-TR</dc:language>
  <cp:lastModifiedBy/>
  <dcterms:modified xsi:type="dcterms:W3CDTF">2022-01-22T16:53:13Z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Affichage à l'écran (4:3)</vt:lpwstr>
  </property>
  <property fmtid="{D5CDD505-2E9C-101B-9397-08002B2CF9AE}" pid="3" name="Slides">
    <vt:i4>1</vt:i4>
  </property>
</Properties>
</file>