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4" r:id="rId4"/>
    <p:sldId id="265" r:id="rId5"/>
    <p:sldId id="262" r:id="rId6"/>
    <p:sldId id="258" r:id="rId7"/>
    <p:sldId id="259" r:id="rId8"/>
    <p:sldId id="261" r:id="rId9"/>
    <p:sldId id="256" r:id="rId10"/>
    <p:sldId id="260" r:id="rId1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5CE6D-070D-4C6C-A42F-E9CDF9CD6E79}" type="datetimeFigureOut">
              <a:rPr lang="tr-TR" smtClean="0"/>
              <a:t>17.10.2016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0CF1-15B8-40F4-9089-C523D8BDA6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0892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5CE6D-070D-4C6C-A42F-E9CDF9CD6E79}" type="datetimeFigureOut">
              <a:rPr lang="tr-TR" smtClean="0"/>
              <a:t>17.10.2016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0CF1-15B8-40F4-9089-C523D8BDA6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5219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5CE6D-070D-4C6C-A42F-E9CDF9CD6E79}" type="datetimeFigureOut">
              <a:rPr lang="tr-TR" smtClean="0"/>
              <a:t>17.10.2016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0CF1-15B8-40F4-9089-C523D8BDA6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854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5CE6D-070D-4C6C-A42F-E9CDF9CD6E79}" type="datetimeFigureOut">
              <a:rPr lang="tr-TR" smtClean="0"/>
              <a:t>17.10.2016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0CF1-15B8-40F4-9089-C523D8BDA6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3747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5CE6D-070D-4C6C-A42F-E9CDF9CD6E79}" type="datetimeFigureOut">
              <a:rPr lang="tr-TR" smtClean="0"/>
              <a:t>17.10.2016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0CF1-15B8-40F4-9089-C523D8BDA6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7191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5CE6D-070D-4C6C-A42F-E9CDF9CD6E79}" type="datetimeFigureOut">
              <a:rPr lang="tr-TR" smtClean="0"/>
              <a:t>17.10.2016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0CF1-15B8-40F4-9089-C523D8BDA6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3910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5CE6D-070D-4C6C-A42F-E9CDF9CD6E79}" type="datetimeFigureOut">
              <a:rPr lang="tr-TR" smtClean="0"/>
              <a:t>17.10.2016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0CF1-15B8-40F4-9089-C523D8BDA6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1076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5CE6D-070D-4C6C-A42F-E9CDF9CD6E79}" type="datetimeFigureOut">
              <a:rPr lang="tr-TR" smtClean="0"/>
              <a:t>17.10.2016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0CF1-15B8-40F4-9089-C523D8BDA6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2417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5CE6D-070D-4C6C-A42F-E9CDF9CD6E79}" type="datetimeFigureOut">
              <a:rPr lang="tr-TR" smtClean="0"/>
              <a:t>17.10.2016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0CF1-15B8-40F4-9089-C523D8BDA6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8979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5CE6D-070D-4C6C-A42F-E9CDF9CD6E79}" type="datetimeFigureOut">
              <a:rPr lang="tr-TR" smtClean="0"/>
              <a:t>17.10.2016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0CF1-15B8-40F4-9089-C523D8BDA6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8676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5CE6D-070D-4C6C-A42F-E9CDF9CD6E79}" type="datetimeFigureOut">
              <a:rPr lang="tr-TR" smtClean="0"/>
              <a:t>17.10.2016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0CF1-15B8-40F4-9089-C523D8BDA6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03954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5CE6D-070D-4C6C-A42F-E9CDF9CD6E79}" type="datetimeFigureOut">
              <a:rPr lang="tr-TR" smtClean="0"/>
              <a:t>17.10.2016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A0CF1-15B8-40F4-9089-C523D8BDA6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922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/>
          <p:nvPr/>
        </p:nvPicPr>
        <p:blipFill rotWithShape="1">
          <a:blip r:embed="rId2"/>
          <a:srcRect l="16541" t="20340" r="16270" b="11016"/>
          <a:stretch/>
        </p:blipFill>
        <p:spPr bwMode="auto">
          <a:xfrm>
            <a:off x="0" y="0"/>
            <a:ext cx="12191999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33031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apture 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4096" y="566670"/>
            <a:ext cx="10715222" cy="532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8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YSICAL APPEARA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667" y="-18450"/>
            <a:ext cx="11593711" cy="627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6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/>
          <p:nvPr/>
        </p:nvPicPr>
        <p:blipFill rotWithShape="1">
          <a:blip r:embed="rId2"/>
          <a:srcRect l="35831" t="21159" r="17017" b="848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0656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YSICAL APPEARANCES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6366" y="193124"/>
            <a:ext cx="11500834" cy="576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3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15719" t="16153" r="17170" b="10784"/>
          <a:stretch/>
        </p:blipFill>
        <p:spPr>
          <a:xfrm>
            <a:off x="216093" y="193183"/>
            <a:ext cx="11975907" cy="666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55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15422" t="15626" r="16181" b="11487"/>
          <a:stretch/>
        </p:blipFill>
        <p:spPr>
          <a:xfrm>
            <a:off x="450759" y="326147"/>
            <a:ext cx="11874323" cy="643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72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15718" t="13864" r="16478" b="10432"/>
          <a:stretch/>
        </p:blipFill>
        <p:spPr>
          <a:xfrm>
            <a:off x="115909" y="156898"/>
            <a:ext cx="11938716" cy="647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16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15917" t="14746" r="17765" b="8847"/>
          <a:stretch/>
        </p:blipFill>
        <p:spPr>
          <a:xfrm>
            <a:off x="193183" y="167425"/>
            <a:ext cx="11874321" cy="66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68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15105" t="11225" r="16232" b="8918"/>
          <a:stretch/>
        </p:blipFill>
        <p:spPr>
          <a:xfrm>
            <a:off x="103032" y="198482"/>
            <a:ext cx="11900078" cy="648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5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Geniş ekran</PresentationFormat>
  <Paragraphs>0</Paragraphs>
  <Slides>10</Slides>
  <Notes>0</Notes>
  <HiddenSlides>0</HiddenSlides>
  <MMClips>3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</dc:creator>
  <cp:lastModifiedBy>Microsoft</cp:lastModifiedBy>
  <cp:revision>4</cp:revision>
  <dcterms:created xsi:type="dcterms:W3CDTF">2016-10-17T13:53:31Z</dcterms:created>
  <dcterms:modified xsi:type="dcterms:W3CDTF">2016-10-17T14:09:44Z</dcterms:modified>
</cp:coreProperties>
</file>