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290484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535248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45720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290484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535248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tr-T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457200" y="320040"/>
            <a:ext cx="723852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tr-T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tr-T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290484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535248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5720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290484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535248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tr-T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457200" y="320040"/>
            <a:ext cx="723852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tr-T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290484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5352480" y="160956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45720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290484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5352480" y="4140720"/>
            <a:ext cx="233064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320040"/>
            <a:ext cx="723852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tr-T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4845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166640" y="414072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166640" y="1609560"/>
            <a:ext cx="35323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57200" y="4140720"/>
            <a:ext cx="7238520" cy="2311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A1A1A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8 Dikdörtgen" hidden="1"/>
          <p:cNvSpPr/>
          <p:nvPr/>
        </p:nvSpPr>
        <p:spPr>
          <a:xfrm flipH="1">
            <a:off x="8152560" y="0"/>
            <a:ext cx="990360" cy="6857640"/>
          </a:xfrm>
          <a:prstGeom prst="rect">
            <a:avLst/>
          </a:prstGeom>
          <a:blipFill rotWithShape="0">
            <a:blip r:embed="rId14">
              <a:alphaModFix amt="43000"/>
            </a:blip>
            <a:srcRect/>
            <a:tile/>
          </a:blipFill>
          <a:ln w="0"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7 Dikdörtgen"/>
          <p:cNvSpPr/>
          <p:nvPr/>
        </p:nvSpPr>
        <p:spPr>
          <a:xfrm flipH="1">
            <a:off x="2666160" y="0"/>
            <a:ext cx="6476760" cy="6857640"/>
          </a:xfrm>
          <a:prstGeom prst="rect">
            <a:avLst/>
          </a:prstGeom>
          <a:blipFill rotWithShape="0">
            <a:blip r:embed="rId14">
              <a:alphaModFix amt="43000"/>
            </a:blip>
            <a:srcRect/>
            <a:tile/>
          </a:blipFill>
          <a:ln w="0">
            <a:noFill/>
          </a:ln>
          <a:effectLst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8 Düz Bağlayıcı"/>
          <p:cNvSpPr/>
          <p:nvPr/>
        </p:nvSpPr>
        <p:spPr>
          <a:xfrm flipV="1">
            <a:off x="2666880" y="0"/>
            <a:ext cx="360" cy="6858000"/>
          </a:xfrm>
          <a:prstGeom prst="line">
            <a:avLst/>
          </a:prstGeom>
          <a:ln w="11430">
            <a:solidFill>
              <a:srgbClr val="FFFFFF">
                <a:shade val="95000"/>
              </a:srgb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366720" y="533520"/>
            <a:ext cx="5105160" cy="286776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tr-TR" sz="4200" b="1" strike="noStrike" cap="all" spc="-1">
                <a:solidFill>
                  <a:srgbClr val="FDF2E8"/>
                </a:solidFill>
                <a:latin typeface="Trebuchet MS"/>
              </a:rPr>
              <a:t>Asıl başlık stili için tıklatın</a:t>
            </a:r>
            <a:endParaRPr lang="tr-TR" sz="42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/>
          </p:nvPr>
        </p:nvSpPr>
        <p:spPr>
          <a:xfrm>
            <a:off x="5871240" y="6558120"/>
            <a:ext cx="2001960" cy="226440"/>
          </a:xfrm>
          <a:prstGeom prst="rect">
            <a:avLst/>
          </a:prstGeom>
          <a:noFill/>
          <a:ln w="0">
            <a:noFill/>
          </a:ln>
        </p:spPr>
        <p:txBody>
          <a:bodyPr lIns="90000" tIns="0" rIns="9000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fld id="{528566BA-CCBE-4204-96D4-5E51FE7A9F02}" type="datetime">
              <a:rPr lang="tr-TR" sz="1000" b="0" strike="noStrike" spc="-1">
                <a:solidFill>
                  <a:srgbClr val="FFFFFF"/>
                </a:solidFill>
                <a:latin typeface="Trebuchet MS"/>
              </a:rPr>
              <a:t>3.03.2022</a:t>
            </a:fld>
            <a:endParaRPr lang="tr-TR" sz="1000" b="0" strike="noStrike" spc="-1"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/>
          </p:nvPr>
        </p:nvSpPr>
        <p:spPr>
          <a:xfrm>
            <a:off x="2819520" y="6558120"/>
            <a:ext cx="2927520" cy="228240"/>
          </a:xfrm>
          <a:prstGeom prst="rect">
            <a:avLst/>
          </a:prstGeom>
          <a:noFill/>
          <a:ln w="0">
            <a:noFill/>
          </a:ln>
        </p:spPr>
        <p:txBody>
          <a:bodyPr lIns="90000" tIns="0" rIns="90000" bIns="0" anchor="b">
            <a:noAutofit/>
          </a:bodyPr>
          <a:lstStyle/>
          <a:p>
            <a:endParaRPr lang="tr-TR" sz="2400" b="0" strike="noStrike" spc="-1"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/>
          </p:nvPr>
        </p:nvSpPr>
        <p:spPr>
          <a:xfrm>
            <a:off x="7880760" y="6556320"/>
            <a:ext cx="587880" cy="22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FE7D88CF-F162-4A94-83D1-0249DCAFCAC0}" type="slidenum">
              <a:rPr lang="tr-TR" sz="11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tr-TR" sz="1100" b="0" strike="noStrike" spc="-1"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600" b="0" strike="noStrike" spc="-1">
                <a:solidFill>
                  <a:srgbClr val="000000"/>
                </a:solidFill>
                <a:latin typeface="Trebuchet MS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6F6F6F"/>
                </a:solidFill>
                <a:latin typeface="Trebuchet MS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tr-TR" sz="1800" b="0" strike="noStrike" spc="-1">
                <a:solidFill>
                  <a:srgbClr val="000000"/>
                </a:solidFill>
                <a:latin typeface="Trebuchet MS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8 Dikdörtgen"/>
          <p:cNvSpPr/>
          <p:nvPr/>
        </p:nvSpPr>
        <p:spPr>
          <a:xfrm flipH="1">
            <a:off x="8152560" y="0"/>
            <a:ext cx="990360" cy="6857640"/>
          </a:xfrm>
          <a:prstGeom prst="rect">
            <a:avLst/>
          </a:prstGeom>
          <a:blipFill rotWithShape="0">
            <a:blip r:embed="rId14">
              <a:alphaModFix amt="43000"/>
            </a:blip>
            <a:srcRect/>
            <a:tile/>
          </a:blipFill>
          <a:ln w="0"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Asıl başlık stili için tıklatın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95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lang="tr-TR" sz="2600" b="0" strike="noStrike" spc="-1">
                <a:solidFill>
                  <a:srgbClr val="000000"/>
                </a:solidFill>
                <a:latin typeface="Trebuchet MS"/>
              </a:rPr>
              <a:t>Asıl metin stillerini düzenlemek için tıklatın</a:t>
            </a:r>
          </a:p>
          <a:p>
            <a:pPr marL="521280" lvl="1" indent="-228600">
              <a:lnSpc>
                <a:spcPct val="100000"/>
              </a:lnSpc>
              <a:spcBef>
                <a:spcPts val="499"/>
              </a:spcBef>
              <a:buClr>
                <a:srgbClr val="F9B639"/>
              </a:buClr>
              <a:buSzPct val="80000"/>
              <a:buFont typeface="Wingdings 2" charset="2"/>
              <a:buChar char=""/>
            </a:pPr>
            <a:r>
              <a:rPr lang="tr-TR" sz="2300" b="0" strike="noStrike" spc="-1">
                <a:solidFill>
                  <a:srgbClr val="6F6F6F"/>
                </a:solidFill>
                <a:latin typeface="Trebuchet MS"/>
              </a:rPr>
              <a:t>İkinci düzey</a:t>
            </a:r>
            <a:endParaRPr lang="tr-TR" sz="2300" b="0" strike="noStrike" spc="-1">
              <a:solidFill>
                <a:srgbClr val="000000"/>
              </a:solidFill>
              <a:latin typeface="Trebuchet MS"/>
            </a:endParaRPr>
          </a:p>
          <a:p>
            <a:pPr marL="758880" lvl="2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60000"/>
              <a:buFont typeface="Wingdings" charset="2"/>
              <a:buChar char="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Üçüncü düzey</a:t>
            </a:r>
            <a:endParaRPr lang="tr-TR" sz="2000" b="0" strike="noStrike" spc="-1">
              <a:solidFill>
                <a:srgbClr val="6F6F6F"/>
              </a:solidFill>
              <a:latin typeface="Trebuchet MS"/>
            </a:endParaRPr>
          </a:p>
          <a:p>
            <a:pPr marL="1005840" lvl="3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80000"/>
              <a:buFont typeface="Wingdings 2" charset="2"/>
              <a:buChar char=""/>
            </a:pPr>
            <a:r>
              <a:rPr lang="tr-TR" sz="2000" b="0" strike="noStrike" spc="-1">
                <a:solidFill>
                  <a:srgbClr val="6F6F6F"/>
                </a:solidFill>
                <a:latin typeface="Trebuchet MS"/>
              </a:rPr>
              <a:t>Dördüncü düzey</a:t>
            </a:r>
            <a:endParaRPr lang="tr-TR" sz="2000" b="0" strike="noStrike" spc="-1">
              <a:solidFill>
                <a:srgbClr val="000000"/>
              </a:solidFill>
              <a:latin typeface="Trebuchet MS"/>
            </a:endParaRPr>
          </a:p>
          <a:p>
            <a:pPr marL="1280160" lvl="4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70000"/>
              <a:buFont typeface="Wingdings" charset="2"/>
              <a:buChar char=""/>
            </a:pPr>
            <a:r>
              <a:rPr lang="tr-TR" sz="1800" b="0" strike="noStrike" spc="-1">
                <a:solidFill>
                  <a:srgbClr val="000000"/>
                </a:solidFill>
                <a:latin typeface="Trebuchet MS"/>
              </a:rPr>
              <a:t>Beşinci düzey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dt"/>
          </p:nvPr>
        </p:nvSpPr>
        <p:spPr>
          <a:xfrm>
            <a:off x="4245840" y="6558120"/>
            <a:ext cx="2001960" cy="226440"/>
          </a:xfrm>
          <a:prstGeom prst="rect">
            <a:avLst/>
          </a:prstGeom>
          <a:noFill/>
          <a:ln w="0">
            <a:noFill/>
          </a:ln>
        </p:spPr>
        <p:txBody>
          <a:bodyPr lIns="90000" tIns="0" rIns="9000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fld id="{8D7F9B1D-7B5F-40F0-9D17-444C1D4DD697}" type="datetime">
              <a:rPr lang="tr-TR" sz="1000" b="0" strike="noStrike" spc="-1">
                <a:solidFill>
                  <a:srgbClr val="B13F9A"/>
                </a:solidFill>
                <a:latin typeface="Trebuchet MS"/>
              </a:rPr>
              <a:t>3.03.2022</a:t>
            </a:fld>
            <a:endParaRPr lang="tr-TR" sz="1000" b="0" strike="noStrike" spc="-1"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7240" cy="228240"/>
          </a:xfrm>
          <a:prstGeom prst="rect">
            <a:avLst/>
          </a:prstGeom>
          <a:noFill/>
          <a:ln w="0">
            <a:noFill/>
          </a:ln>
        </p:spPr>
        <p:txBody>
          <a:bodyPr lIns="90000" tIns="0" rIns="90000" bIns="0" anchor="b">
            <a:noAutofit/>
          </a:bodyPr>
          <a:lstStyle/>
          <a:p>
            <a:endParaRPr lang="tr-TR" sz="2400" b="0" strike="noStrike" spc="-1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/>
          </p:nvPr>
        </p:nvSpPr>
        <p:spPr>
          <a:xfrm>
            <a:off x="6251400" y="6556320"/>
            <a:ext cx="587880" cy="22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C18A26F8-04A1-4EC0-BEC3-DCCC55275D94}" type="slidenum">
              <a:rPr lang="tr-TR" sz="1100" b="0" strike="noStrike" spc="-1">
                <a:solidFill>
                  <a:srgbClr val="B13F9A"/>
                </a:solidFill>
                <a:latin typeface="Trebuchet MS"/>
              </a:rPr>
              <a:t>‹#›</a:t>
            </a:fld>
            <a:endParaRPr lang="tr-TR" sz="11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8 Dikdörtgen"/>
          <p:cNvSpPr/>
          <p:nvPr/>
        </p:nvSpPr>
        <p:spPr>
          <a:xfrm flipH="1">
            <a:off x="8152560" y="0"/>
            <a:ext cx="990360" cy="6857640"/>
          </a:xfrm>
          <a:prstGeom prst="rect">
            <a:avLst/>
          </a:prstGeom>
          <a:blipFill rotWithShape="0">
            <a:blip r:embed="rId14">
              <a:alphaModFix amt="43000"/>
            </a:blip>
            <a:srcRect/>
            <a:tile/>
          </a:blipFill>
          <a:ln w="0">
            <a:noFill/>
          </a:ln>
          <a:effectLst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176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Asıl başlık stili için tıklatın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3520080" cy="4525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lang="tr-TR" sz="2800" b="0" strike="noStrike" spc="-1">
                <a:solidFill>
                  <a:srgbClr val="000000"/>
                </a:solidFill>
                <a:latin typeface="Trebuchet MS"/>
              </a:rPr>
              <a:t>Asıl metin stillerini düzenlemek için tıklatın</a:t>
            </a:r>
          </a:p>
          <a:p>
            <a:pPr marL="521280" lvl="1" indent="-228600">
              <a:lnSpc>
                <a:spcPct val="100000"/>
              </a:lnSpc>
              <a:spcBef>
                <a:spcPts val="499"/>
              </a:spcBef>
              <a:buClr>
                <a:srgbClr val="F9B639"/>
              </a:buClr>
              <a:buSzPct val="80000"/>
              <a:buFont typeface="Wingdings 2" charset="2"/>
              <a:buChar char=""/>
            </a:pPr>
            <a:r>
              <a:rPr lang="tr-TR" sz="2400" b="0" strike="noStrike" spc="-1">
                <a:solidFill>
                  <a:srgbClr val="6F6F6F"/>
                </a:solidFill>
                <a:latin typeface="Trebuchet MS"/>
              </a:rPr>
              <a:t>İkinci düzey</a:t>
            </a:r>
            <a:endParaRPr lang="tr-TR" sz="2400" b="0" strike="noStrike" spc="-1">
              <a:solidFill>
                <a:srgbClr val="000000"/>
              </a:solidFill>
              <a:latin typeface="Trebuchet MS"/>
            </a:endParaRPr>
          </a:p>
          <a:p>
            <a:pPr marL="758880" lvl="2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60000"/>
              <a:buFont typeface="Wingdings" charset="2"/>
              <a:buChar char="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Üçüncü düzey</a:t>
            </a:r>
            <a:endParaRPr lang="tr-TR" sz="2000" b="0" strike="noStrike" spc="-1">
              <a:solidFill>
                <a:srgbClr val="6F6F6F"/>
              </a:solidFill>
              <a:latin typeface="Trebuchet MS"/>
            </a:endParaRPr>
          </a:p>
          <a:p>
            <a:pPr marL="1005840" lvl="3" indent="-228600">
              <a:lnSpc>
                <a:spcPct val="100000"/>
              </a:lnSpc>
              <a:spcBef>
                <a:spcPts val="360"/>
              </a:spcBef>
              <a:buClr>
                <a:srgbClr val="F9B639"/>
              </a:buClr>
              <a:buSzPct val="80000"/>
              <a:buFont typeface="Wingdings 2" charset="2"/>
              <a:buChar char=""/>
            </a:pPr>
            <a:r>
              <a:rPr lang="tr-TR" sz="1800" b="0" strike="noStrike" spc="-1">
                <a:solidFill>
                  <a:srgbClr val="6F6F6F"/>
                </a:solidFill>
                <a:latin typeface="Trebuchet MS"/>
              </a:rPr>
              <a:t>Dördüncü düzey</a:t>
            </a:r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  <a:p>
            <a:pPr marL="1280160" lvl="4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70000"/>
              <a:buFont typeface="Wingdings" charset="2"/>
              <a:buChar char=""/>
            </a:pPr>
            <a:r>
              <a:rPr lang="tr-TR" sz="1800" b="0" strike="noStrike" spc="-1">
                <a:solidFill>
                  <a:srgbClr val="000000"/>
                </a:solidFill>
                <a:latin typeface="Trebuchet MS"/>
              </a:rPr>
              <a:t>Beşinci düzey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178880" y="1600200"/>
            <a:ext cx="3520080" cy="4525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274320" indent="-274320">
              <a:lnSpc>
                <a:spcPct val="100000"/>
              </a:lnSpc>
              <a:spcBef>
                <a:spcPts val="601"/>
              </a:spcBef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lang="tr-TR" sz="2800" b="0" strike="noStrike" spc="-1">
                <a:solidFill>
                  <a:srgbClr val="000000"/>
                </a:solidFill>
                <a:latin typeface="Trebuchet MS"/>
              </a:rPr>
              <a:t>Asıl metin stillerini düzenlemek için tıklatın</a:t>
            </a:r>
          </a:p>
          <a:p>
            <a:pPr marL="521280" lvl="1" indent="-228600">
              <a:lnSpc>
                <a:spcPct val="100000"/>
              </a:lnSpc>
              <a:spcBef>
                <a:spcPts val="499"/>
              </a:spcBef>
              <a:buClr>
                <a:srgbClr val="F9B639"/>
              </a:buClr>
              <a:buSzPct val="80000"/>
              <a:buFont typeface="Wingdings 2" charset="2"/>
              <a:buChar char=""/>
            </a:pPr>
            <a:r>
              <a:rPr lang="tr-TR" sz="2400" b="0" strike="noStrike" spc="-1">
                <a:solidFill>
                  <a:srgbClr val="6F6F6F"/>
                </a:solidFill>
                <a:latin typeface="Trebuchet MS"/>
              </a:rPr>
              <a:t>İkinci düzey</a:t>
            </a:r>
            <a:endParaRPr lang="tr-TR" sz="2400" b="0" strike="noStrike" spc="-1">
              <a:solidFill>
                <a:srgbClr val="000000"/>
              </a:solidFill>
              <a:latin typeface="Trebuchet MS"/>
            </a:endParaRPr>
          </a:p>
          <a:p>
            <a:pPr marL="758880" lvl="2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60000"/>
              <a:buFont typeface="Wingdings" charset="2"/>
              <a:buChar char=""/>
            </a:pPr>
            <a:r>
              <a:rPr lang="tr-TR" sz="2000" b="0" strike="noStrike" spc="-1">
                <a:solidFill>
                  <a:srgbClr val="000000"/>
                </a:solidFill>
                <a:latin typeface="Trebuchet MS"/>
              </a:rPr>
              <a:t>Üçüncü düzey</a:t>
            </a:r>
            <a:endParaRPr lang="tr-TR" sz="2000" b="0" strike="noStrike" spc="-1">
              <a:solidFill>
                <a:srgbClr val="6F6F6F"/>
              </a:solidFill>
              <a:latin typeface="Trebuchet MS"/>
            </a:endParaRPr>
          </a:p>
          <a:p>
            <a:pPr marL="1005840" lvl="3" indent="-228600">
              <a:lnSpc>
                <a:spcPct val="100000"/>
              </a:lnSpc>
              <a:spcBef>
                <a:spcPts val="360"/>
              </a:spcBef>
              <a:buClr>
                <a:srgbClr val="F9B639"/>
              </a:buClr>
              <a:buSzPct val="80000"/>
              <a:buFont typeface="Wingdings 2" charset="2"/>
              <a:buChar char=""/>
            </a:pPr>
            <a:r>
              <a:rPr lang="tr-TR" sz="1800" b="0" strike="noStrike" spc="-1">
                <a:solidFill>
                  <a:srgbClr val="6F6F6F"/>
                </a:solidFill>
                <a:latin typeface="Trebuchet MS"/>
              </a:rPr>
              <a:t>Dördüncü düzey</a:t>
            </a:r>
            <a:endParaRPr lang="tr-TR" sz="1800" b="0" strike="noStrike" spc="-1">
              <a:solidFill>
                <a:srgbClr val="000000"/>
              </a:solidFill>
              <a:latin typeface="Trebuchet MS"/>
            </a:endParaRPr>
          </a:p>
          <a:p>
            <a:pPr marL="1280160" lvl="4" indent="-228600">
              <a:lnSpc>
                <a:spcPct val="100000"/>
              </a:lnSpc>
              <a:spcBef>
                <a:spcPts val="400"/>
              </a:spcBef>
              <a:buClr>
                <a:srgbClr val="F9B639"/>
              </a:buClr>
              <a:buSzPct val="70000"/>
              <a:buFont typeface="Wingdings" charset="2"/>
              <a:buChar char=""/>
            </a:pPr>
            <a:r>
              <a:rPr lang="tr-TR" sz="1800" b="0" strike="noStrike" spc="-1">
                <a:solidFill>
                  <a:srgbClr val="000000"/>
                </a:solidFill>
                <a:latin typeface="Trebuchet MS"/>
              </a:rPr>
              <a:t>Beşinci düzey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dt"/>
          </p:nvPr>
        </p:nvSpPr>
        <p:spPr>
          <a:xfrm>
            <a:off x="4245840" y="6558120"/>
            <a:ext cx="2001960" cy="226440"/>
          </a:xfrm>
          <a:prstGeom prst="rect">
            <a:avLst/>
          </a:prstGeom>
          <a:noFill/>
          <a:ln w="0">
            <a:noFill/>
          </a:ln>
        </p:spPr>
        <p:txBody>
          <a:bodyPr lIns="90000" tIns="0" rIns="9000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fld id="{0700B8F9-C9B7-4912-817F-4545108016DE}" type="datetime">
              <a:rPr lang="tr-TR" sz="1000" b="0" strike="noStrike" spc="-1">
                <a:solidFill>
                  <a:srgbClr val="B13F9A"/>
                </a:solidFill>
                <a:latin typeface="Trebuchet MS"/>
              </a:rPr>
              <a:t>3.03.2022</a:t>
            </a:fld>
            <a:endParaRPr lang="tr-TR" sz="1000" b="0" strike="noStrike" spc="-1"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7240" cy="228240"/>
          </a:xfrm>
          <a:prstGeom prst="rect">
            <a:avLst/>
          </a:prstGeom>
          <a:noFill/>
          <a:ln w="0">
            <a:noFill/>
          </a:ln>
        </p:spPr>
        <p:txBody>
          <a:bodyPr lIns="90000" tIns="0" rIns="90000" bIns="0" anchor="b">
            <a:noAutofit/>
          </a:bodyPr>
          <a:lstStyle/>
          <a:p>
            <a:endParaRPr lang="tr-TR" sz="2400" b="0" strike="noStrike" spc="-1">
              <a:latin typeface="Times New Roman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sldNum"/>
          </p:nvPr>
        </p:nvSpPr>
        <p:spPr>
          <a:xfrm>
            <a:off x="6251400" y="6556320"/>
            <a:ext cx="587880" cy="22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fld id="{5821D95C-363F-4C14-9EEC-025CDE64827C}" type="slidenum">
              <a:rPr lang="tr-TR" sz="1100" b="0" strike="noStrike" spc="-1">
                <a:solidFill>
                  <a:srgbClr val="B13F9A"/>
                </a:solidFill>
                <a:latin typeface="Trebuchet MS"/>
              </a:rPr>
              <a:t>‹#›</a:t>
            </a:fld>
            <a:endParaRPr lang="tr-TR" sz="11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egitimim.com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8.xml"/><Relationship Id="rId5" Type="http://schemas.openxmlformats.org/officeDocument/2006/relationships/audio" Target="../media/audio1.wav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8.xml"/><Relationship Id="rId5" Type="http://schemas.openxmlformats.org/officeDocument/2006/relationships/audio" Target="../media/audio1.wav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3366720" y="533520"/>
            <a:ext cx="5105160" cy="286776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Autofit/>
          </a:bodyPr>
          <a:lstStyle/>
          <a:p>
            <a:pPr algn="r">
              <a:lnSpc>
                <a:spcPct val="100000"/>
              </a:lnSpc>
              <a:buNone/>
            </a:pPr>
            <a:r>
              <a:rPr lang="tr-TR" sz="4200" b="1" strike="noStrike" cap="all" spc="-1">
                <a:solidFill>
                  <a:srgbClr val="FDF2E8"/>
                </a:solidFill>
                <a:latin typeface="Trebuchet MS"/>
              </a:rPr>
              <a:t>ALMANCA PROJE ÖDEVİ</a:t>
            </a:r>
            <a:endParaRPr lang="tr-TR" sz="42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3354480" y="3539880"/>
            <a:ext cx="5114520" cy="110088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t">
            <a:noAutofit/>
          </a:bodyPr>
          <a:lstStyle/>
          <a:p>
            <a:pPr algn="r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tr-TR" sz="2200" b="0" strike="noStrike" spc="-1">
                <a:solidFill>
                  <a:srgbClr val="FFFFFF"/>
                </a:solidFill>
                <a:latin typeface="Trebuchet MS"/>
              </a:rPr>
              <a:t>10</a:t>
            </a:r>
            <a:r>
              <a:rPr lang="tr-TR" sz="2200" b="0" strike="noStrike" spc="-1" dirty="0">
                <a:solidFill>
                  <a:srgbClr val="FFFFFF"/>
                </a:solidFill>
                <a:latin typeface="Trebuchet MS"/>
              </a:rPr>
              <a:t>\A – 12</a:t>
            </a:r>
            <a:endParaRPr lang="tr-TR" sz="22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tr-TR" sz="2200" b="0" strike="noStrike" spc="-1" dirty="0">
                <a:solidFill>
                  <a:srgbClr val="FFFFFF"/>
                </a:solidFill>
                <a:latin typeface="Trebuchet MS"/>
                <a:hlinkClick r:id="rId3"/>
              </a:rPr>
              <a:t>www.eegitimim.com</a:t>
            </a:r>
            <a:r>
              <a:rPr lang="tr-TR" sz="2200" b="0" strike="noStrike" spc="-1" dirty="0">
                <a:solidFill>
                  <a:srgbClr val="FFFFFF"/>
                </a:solidFill>
                <a:latin typeface="Trebuchet MS"/>
              </a:rPr>
              <a:t> </a:t>
            </a:r>
            <a:endParaRPr lang="tr-TR" sz="22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endParaRPr lang="tr-TR" sz="2200" b="0" strike="noStrike" spc="-1" dirty="0">
              <a:latin typeface="Arial"/>
            </a:endParaRPr>
          </a:p>
        </p:txBody>
      </p:sp>
      <p:pic>
        <p:nvPicPr>
          <p:cNvPr id="131" name="Resim 130"/>
          <p:cNvPicPr/>
          <p:nvPr/>
        </p:nvPicPr>
        <p:blipFill>
          <a:blip r:embed="rId4"/>
          <a:stretch/>
        </p:blipFill>
        <p:spPr>
          <a:xfrm>
            <a:off x="3960000" y="3960000"/>
            <a:ext cx="952200" cy="961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udio1.wav"/>
          </p:stSnd>
        </p:sndAc>
      </p:transition>
    </mc:Choice>
    <mc:Fallback xmlns:p15="http://schemas.microsoft.com/office/powerpoint/2012/main" xmlns="">
      <p:transition spd="slow">
        <p:sndAc>
          <p:stSnd>
            <p:snd r:embed="rId5" name="audio1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ICH HEIßE ECEM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33" name="3 İçerik Yer Tutucusu" descr="1003394_282533808564630_1029379294_n.jpg"/>
          <p:cNvPicPr/>
          <p:nvPr/>
        </p:nvPicPr>
        <p:blipFill>
          <a:blip r:embed="rId3"/>
          <a:stretch/>
        </p:blipFill>
        <p:spPr>
          <a:xfrm>
            <a:off x="642960" y="1481040"/>
            <a:ext cx="6286320" cy="5376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udio1.wav"/>
          </p:stSnd>
        </p:sndAc>
      </p:transition>
    </mc:Choice>
    <mc:Fallback xmlns:p15="http://schemas.microsoft.com/office/powerpoint/2012/main" xmlns="">
      <p:transition spd="slow">
        <p:sndAc>
          <p:stSnd>
            <p:snd r:embed="rId4" name="audio1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18080" y="299880"/>
            <a:ext cx="8025480" cy="241452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ICH </a:t>
            </a:r>
            <a:r>
              <a:rPr lang="tr-TR" sz="3800" b="1" strike="noStrike" cap="all" spc="-1">
                <a:solidFill>
                  <a:srgbClr val="FF0000"/>
                </a:solidFill>
                <a:latin typeface="Trebuchet MS"/>
              </a:rPr>
              <a:t>Wohne </a:t>
            </a: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IN ADANA UND BIN 16 JAHRE ALT ICH GEHE IN DIE 10.KLASSE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35" name="3 İçerik Yer Tutucusu" descr="3.jpg"/>
          <p:cNvPicPr/>
          <p:nvPr/>
        </p:nvPicPr>
        <p:blipFill>
          <a:blip r:embed="rId3"/>
          <a:stretch/>
        </p:blipFill>
        <p:spPr>
          <a:xfrm>
            <a:off x="1357200" y="3143160"/>
            <a:ext cx="5015880" cy="3337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udio1.wav"/>
          </p:stSnd>
        </p:sndAc>
      </p:transition>
    </mc:Choice>
    <mc:Fallback xmlns:p15="http://schemas.microsoft.com/office/powerpoint/2012/main" xmlns="">
      <p:transition spd="slow">
        <p:sndAc>
          <p:stSnd>
            <p:snd r:embed="rId4" name="audio1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176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rmAutofit fontScale="98000"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MEINE LIEBLINGSFACH IST DETSCH UND MATHE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37" name="6 İçerik Yer Tutucusu" descr="almanca-tercume.gif"/>
          <p:cNvPicPr/>
          <p:nvPr/>
        </p:nvPicPr>
        <p:blipFill>
          <a:blip r:embed="rId3"/>
          <a:stretch/>
        </p:blipFill>
        <p:spPr>
          <a:xfrm>
            <a:off x="457200" y="2806920"/>
            <a:ext cx="3520800" cy="2112120"/>
          </a:xfrm>
          <a:prstGeom prst="rect">
            <a:avLst/>
          </a:prstGeom>
          <a:ln w="0">
            <a:noFill/>
          </a:ln>
        </p:spPr>
      </p:pic>
      <p:pic>
        <p:nvPicPr>
          <p:cNvPr id="138" name="8 İçerik Yer Tutucusu" descr="indir.jpg"/>
          <p:cNvPicPr/>
          <p:nvPr/>
        </p:nvPicPr>
        <p:blipFill>
          <a:blip r:embed="rId4"/>
          <a:stretch/>
        </p:blipFill>
        <p:spPr>
          <a:xfrm>
            <a:off x="4429080" y="2428920"/>
            <a:ext cx="3028680" cy="27460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udio1.wav"/>
          </p:stSnd>
        </p:sndAc>
      </p:transition>
    </mc:Choice>
    <mc:Fallback xmlns:p15="http://schemas.microsoft.com/office/powerpoint/2012/main" xmlns="">
      <p:transition spd="slow">
        <p:sndAc>
          <p:stSnd>
            <p:snd r:embed="rId5" name="audio1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176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rmAutofit fontScale="95000"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IN DER FREIZEIT HÖRE ICH GERNE MUZİK UND LESE VIELE BÜCHER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40" name="3 İçerik Yer Tutucusu" descr="genceler_muzik_3.jpg"/>
          <p:cNvPicPr/>
          <p:nvPr/>
        </p:nvPicPr>
        <p:blipFill>
          <a:blip r:embed="rId3"/>
          <a:stretch/>
        </p:blipFill>
        <p:spPr>
          <a:xfrm>
            <a:off x="457200" y="2689560"/>
            <a:ext cx="3520800" cy="2347200"/>
          </a:xfrm>
          <a:prstGeom prst="rect">
            <a:avLst/>
          </a:prstGeom>
          <a:ln w="0">
            <a:noFill/>
          </a:ln>
        </p:spPr>
      </p:pic>
      <p:pic>
        <p:nvPicPr>
          <p:cNvPr id="141" name="5 İçerik Yer Tutucusu" descr="book.jpg"/>
          <p:cNvPicPr/>
          <p:nvPr/>
        </p:nvPicPr>
        <p:blipFill>
          <a:blip r:embed="rId4"/>
          <a:stretch/>
        </p:blipFill>
        <p:spPr>
          <a:xfrm>
            <a:off x="4178160" y="2542680"/>
            <a:ext cx="3520800" cy="2640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udio1.wav"/>
          </p:stSnd>
        </p:sndAc>
      </p:transition>
    </mc:Choice>
    <mc:Fallback xmlns:p15="http://schemas.microsoft.com/office/powerpoint/2012/main" xmlns="">
      <p:transition spd="slow">
        <p:sndAc>
          <p:stSnd>
            <p:snd r:embed="rId5" name="audio1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rmAutofit fontScale="95000"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BIN VOLLEYBALSPIELERIN IN DER MANSCHAFT VON GÖKYÜZÜ SPOR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43" name="3 İçerik Yer Tutucusu" descr="10291141_411356109015732_9166354662646085345_n.jpg"/>
          <p:cNvPicPr/>
          <p:nvPr/>
        </p:nvPicPr>
        <p:blipFill>
          <a:blip r:embed="rId3"/>
          <a:stretch/>
        </p:blipFill>
        <p:spPr>
          <a:xfrm>
            <a:off x="1428840" y="1609560"/>
            <a:ext cx="5070960" cy="5070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cover dir="rd"/>
    <p:sndAc>
      <p:stSnd>
        <p:snd r:embed="rId2" name="audio1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8520" cy="1142640"/>
          </a:xfrm>
          <a:prstGeom prst="rect">
            <a:avLst/>
          </a:prstGeom>
          <a:noFill/>
          <a:ln w="0">
            <a:noFill/>
          </a:ln>
        </p:spPr>
        <p:txBody>
          <a:bodyPr lIns="45720" tIns="0" rIns="45720" bIns="0" anchor="b">
            <a:normAutofit fontScale="98000"/>
          </a:bodyPr>
          <a:lstStyle/>
          <a:p>
            <a:pPr>
              <a:lnSpc>
                <a:spcPct val="100000"/>
              </a:lnSpc>
              <a:buNone/>
            </a:pPr>
            <a:r>
              <a:rPr lang="tr-TR" sz="3800" b="1" strike="noStrike" cap="all" spc="-1">
                <a:solidFill>
                  <a:srgbClr val="FDF2E8"/>
                </a:solidFill>
                <a:latin typeface="Trebuchet MS"/>
              </a:rPr>
              <a:t>MIT MEINEN DEUTSCHLEHRER VERSTEHE ICH MICH SEHR GUT</a:t>
            </a:r>
            <a:endParaRPr lang="tr-TR" sz="3800" b="0" strike="noStrike" spc="-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145" name="3 İçerik Yer Tutucusu" descr="10590546_10152643944713114_7100494337519731266_n.jpg"/>
          <p:cNvPicPr/>
          <p:nvPr/>
        </p:nvPicPr>
        <p:blipFill>
          <a:blip r:embed="rId3"/>
          <a:stretch/>
        </p:blipFill>
        <p:spPr>
          <a:xfrm>
            <a:off x="571320" y="1428840"/>
            <a:ext cx="3928680" cy="52383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>
    <p:dissolve/>
    <p:sndAc>
      <p:stSnd>
        <p:snd r:embed="rId2" name="audio2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/>
          </p:nvPr>
        </p:nvSpPr>
        <p:spPr>
          <a:xfrm>
            <a:off x="785880" y="642960"/>
            <a:ext cx="7238520" cy="4845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3000"/>
          </a:bodyPr>
          <a:lstStyle/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buNone/>
            </a:pPr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endParaRPr lang="tr-TR" sz="2600" b="0" strike="noStrike" spc="-1">
              <a:solidFill>
                <a:srgbClr val="000000"/>
              </a:solidFill>
              <a:latin typeface="Trebuchet MS"/>
            </a:endParaRPr>
          </a:p>
          <a:p>
            <a:pPr marL="274320" indent="-27432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tr-TR" sz="2600" b="0" strike="noStrike" spc="-1">
                <a:solidFill>
                  <a:srgbClr val="000000"/>
                </a:solidFill>
                <a:latin typeface="Trebuchet MS"/>
              </a:rPr>
              <a:t>                      </a:t>
            </a:r>
            <a:r>
              <a:rPr lang="tr-TR" sz="6600" b="0" strike="noStrike" spc="-1">
                <a:solidFill>
                  <a:srgbClr val="000000"/>
                </a:solidFill>
                <a:latin typeface="Trebuchet MS"/>
              </a:rPr>
              <a:t>Ende Almancada büyük i noktasız yazılır.</a:t>
            </a:r>
            <a:r>
              <a:rPr lang="tr-TR" sz="2600" b="0" strike="noStrike" spc="-1">
                <a:solidFill>
                  <a:srgbClr val="000000"/>
                </a:solidFill>
                <a:latin typeface="Trebuchet MS"/>
              </a:rPr>
              <a:t>             </a:t>
            </a:r>
          </a:p>
        </p:txBody>
      </p:sp>
    </p:spTree>
  </p:cSld>
  <p:clrMapOvr>
    <a:masterClrMapping/>
  </p:clrMapOvr>
  <p:transition>
    <p:dissolve/>
    <p:sndAc>
      <p:stSnd>
        <p:snd r:embed="rId2" name="audio3.wav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73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Symbol</vt:lpstr>
      <vt:lpstr>Times New Roman</vt:lpstr>
      <vt:lpstr>Trebuchet MS</vt:lpstr>
      <vt:lpstr>Wingdings</vt:lpstr>
      <vt:lpstr>Wingdings 2</vt:lpstr>
      <vt:lpstr>Office Theme</vt:lpstr>
      <vt:lpstr>Office Theme</vt:lpstr>
      <vt:lpstr>Office Theme</vt:lpstr>
      <vt:lpstr>ALMANCA PROJE ÖDEVİ</vt:lpstr>
      <vt:lpstr>ICH HEIßE ECEM</vt:lpstr>
      <vt:lpstr>ICH Wohne IN ADANA UND BIN 16 JAHRE ALT ICH GEHE IN DIE 10.KLASSE</vt:lpstr>
      <vt:lpstr>MEINE LIEBLINGSFACH IST DETSCH UND MATHE</vt:lpstr>
      <vt:lpstr>IN DER FREIZEIT HÖRE ICH GERNE MUZİK UND LESE VIELE BÜCHER</vt:lpstr>
      <vt:lpstr>BIN VOLLEYBALSPIELERIN IN DER MANSCHAFT VON GÖKYÜZÜ SPOR</vt:lpstr>
      <vt:lpstr>MIT MEINEN DEUTSCHLEHRER VERSTEHE ICH MICH SEHR GUT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ALMANCA PROJE ÖDEVİ</dc:title>
  <dc:subject/>
  <dc:creator>Erdem OVAT</dc:creator>
  <dc:description/>
  <cp:lastModifiedBy>erdem ovat</cp:lastModifiedBy>
  <cp:revision>12</cp:revision>
  <dcterms:created xsi:type="dcterms:W3CDTF">2014-12-18T17:23:43Z</dcterms:created>
  <dcterms:modified xsi:type="dcterms:W3CDTF">2022-03-03T07:10:38Z</dcterms:modified>
  <dc:language>tr-TR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Ekran Gösterisi (4:3)</vt:lpwstr>
  </property>
  <property fmtid="{D5CDD505-2E9C-101B-9397-08002B2CF9AE}" pid="3" name="Slides">
    <vt:i4>8</vt:i4>
  </property>
</Properties>
</file>