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6.xml.rels" ContentType="application/vnd.openxmlformats-package.relationships+xml"/>
  <Override PartName="/ppt/slides/_rels/slide17.xml.rels" ContentType="application/vnd.openxmlformats-package.relationships+xml"/>
  <Override PartName="/ppt/slides/_rels/slide18.xml.rels" ContentType="application/vnd.openxmlformats-package.relationships+xml"/>
  <Override PartName="/ppt/slides/_rels/slide19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17.jpeg" ContentType="image/jpe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  <Override PartName="/ppt/media/image10.png" ContentType="image/png"/>
  <Override PartName="/ppt/media/image11.png" ContentType="image/png"/>
  <Override PartName="/ppt/media/image12.png" ContentType="image/png"/>
  <Override PartName="/ppt/media/image13.png" ContentType="image/png"/>
  <Override PartName="/ppt/media/image14.png" ContentType="image/png"/>
  <Override PartName="/ppt/media/image15.png" ContentType="image/png"/>
  <Override PartName="/ppt/media/image16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9144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sl-SI" sz="1800" spc="-1" strike="noStrike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l-SI" sz="2600" spc="-1" strike="noStrike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l-SI" sz="2600" spc="-1" strike="noStrike">
              <a:solidFill>
                <a:srgbClr val="ffffff"/>
              </a:solidFill>
              <a:latin typeface="Constantia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sl-SI" sz="1800" spc="-1" strike="noStrike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l-SI" sz="2600" spc="-1" strike="noStrike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l-SI" sz="2600" spc="-1" strike="noStrike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l-SI" sz="2600" spc="-1" strike="noStrike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l-SI" sz="2600" spc="-1" strike="noStrike">
              <a:solidFill>
                <a:srgbClr val="ffffff"/>
              </a:solidFill>
              <a:latin typeface="Constantia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sl-SI" sz="1800" spc="-1" strike="noStrike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l-SI" sz="2600" spc="-1" strike="noStrike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l-SI" sz="2600" spc="-1" strike="noStrike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42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l-SI" sz="2600" spc="-1" strike="noStrike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43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l-SI" sz="2600" spc="-1" strike="noStrike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44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l-SI" sz="2600" spc="-1" strike="noStrike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45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l-SI" sz="2600" spc="-1" strike="noStrike">
              <a:solidFill>
                <a:srgbClr val="ffffff"/>
              </a:solidFill>
              <a:latin typeface="Constantia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sl-SI" sz="1800" spc="-1" strike="noStrike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tr-TR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sl-SI" sz="1800" spc="-1" strike="noStrike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l-SI" sz="2600" spc="-1" strike="noStrike">
              <a:solidFill>
                <a:srgbClr val="ffffff"/>
              </a:solidFill>
              <a:latin typeface="Constantia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sl-SI" sz="1800" spc="-1" strike="noStrike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l-SI" sz="2600" spc="-1" strike="noStrike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l-SI" sz="2600" spc="-1" strike="noStrike">
              <a:solidFill>
                <a:srgbClr val="ffffff"/>
              </a:solidFill>
              <a:latin typeface="Constantia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sl-SI" sz="1800" spc="-1" strike="noStrike">
              <a:solidFill>
                <a:srgbClr val="ffffff"/>
              </a:solidFill>
              <a:latin typeface="Constantia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subTitle"/>
          </p:nvPr>
        </p:nvSpPr>
        <p:spPr>
          <a:xfrm>
            <a:off x="533520" y="1371600"/>
            <a:ext cx="7851240" cy="84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tr-TR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sl-SI" sz="1800" spc="-1" strike="noStrike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l-SI" sz="2600" spc="-1" strike="noStrike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l-SI" sz="2600" spc="-1" strike="noStrike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l-SI" sz="2600" spc="-1" strike="noStrike">
              <a:solidFill>
                <a:srgbClr val="ffffff"/>
              </a:solidFill>
              <a:latin typeface="Constantia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sl-SI" sz="1800" spc="-1" strike="noStrike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l-SI" sz="2600" spc="-1" strike="noStrike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l-SI" sz="2600" spc="-1" strike="noStrike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l-SI" sz="2600" spc="-1" strike="noStrike">
              <a:solidFill>
                <a:srgbClr val="ffffff"/>
              </a:solidFill>
              <a:latin typeface="Constantia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sl-SI" sz="1800" spc="-1" strike="noStrike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l-SI" sz="2600" spc="-1" strike="noStrike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l-SI" sz="2600" spc="-1" strike="noStrike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l-SI" sz="2600" spc="-1" strike="noStrike">
              <a:solidFill>
                <a:srgbClr val="ffffff"/>
              </a:solidFill>
              <a:latin typeface="Constantia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4aa2d6"/>
            </a:gs>
            <a:gs pos="100000">
              <a:srgbClr val="002b36"/>
            </a:gs>
          </a:gsLst>
          <a:path path="circle">
            <a:fillToRect l="50000" t="55000" r="50000" b="45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Freeform 6"/>
          <p:cNvSpPr/>
          <p:nvPr/>
        </p:nvSpPr>
        <p:spPr>
          <a:xfrm>
            <a:off x="-9360" y="-7200"/>
            <a:ext cx="9162720" cy="1041120"/>
          </a:xfrm>
          <a:custGeom>
            <a:avLst/>
            <a:gdLst/>
            <a:ahLst/>
            <a:rect l="l" t="t" r="r" b="b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 rotWithShape="0">
            <a:gsLst>
              <a:gs pos="0">
                <a:srgbClr val="0074a0">
                  <a:alpha val="45098"/>
                </a:srgbClr>
              </a:gs>
              <a:gs pos="100000">
                <a:srgbClr val="00c4cd">
                  <a:alpha val="55294"/>
                </a:srgbClr>
              </a:gs>
            </a:gsLst>
            <a:lin ang="5400000"/>
          </a:gradFill>
          <a:ln w="9525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" name="Freeform 7"/>
          <p:cNvSpPr/>
          <p:nvPr/>
        </p:nvSpPr>
        <p:spPr>
          <a:xfrm>
            <a:off x="4381560" y="-7200"/>
            <a:ext cx="4762080" cy="637920"/>
          </a:xfrm>
          <a:custGeom>
            <a:avLst/>
            <a:gdLst/>
            <a:ahLst/>
            <a:rect l="l" t="t" r="r" b="b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20000">
                <a:srgbClr val="008abf">
                  <a:alpha val="45098"/>
                </a:srgbClr>
              </a:gs>
              <a:gs pos="100000">
                <a:srgbClr val="00a0a8">
                  <a:alpha val="30196"/>
                </a:srgbClr>
              </a:gs>
            </a:gsLst>
            <a:lin ang="16200000"/>
          </a:gradFill>
          <a:ln w="9525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2" name="Group 1"/>
          <p:cNvGrpSpPr/>
          <p:nvPr/>
        </p:nvGrpSpPr>
        <p:grpSpPr>
          <a:xfrm>
            <a:off x="-29160" y="-16560"/>
            <a:ext cx="9197640" cy="1086120"/>
            <a:chOff x="-29160" y="-16560"/>
            <a:chExt cx="9197640" cy="1086120"/>
          </a:xfrm>
        </p:grpSpPr>
        <p:sp>
          <p:nvSpPr>
            <p:cNvPr id="3" name="Freeform 11"/>
            <p:cNvSpPr/>
            <p:nvPr/>
          </p:nvSpPr>
          <p:spPr>
            <a:xfrm rot="21435600">
              <a:off x="-18720" y="201960"/>
              <a:ext cx="9162720" cy="648720"/>
            </a:xfrm>
            <a:custGeom>
              <a:avLst/>
              <a:gdLst/>
              <a:ahLst/>
              <a:rect l="l" t="t" r="r" b="b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>
              <a:solidFill>
                <a:srgbClr val="09b7b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" name="Freeform 12"/>
            <p:cNvSpPr/>
            <p:nvPr/>
          </p:nvSpPr>
          <p:spPr>
            <a:xfrm rot="21435600">
              <a:off x="-14040" y="275400"/>
              <a:ext cx="9175320" cy="529920"/>
            </a:xfrm>
            <a:custGeom>
              <a:avLst/>
              <a:gdLst/>
              <a:ahLst/>
              <a:rect l="l" t="t" r="r" b="b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>
              <a:solidFill>
                <a:srgbClr val="0f6fc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  <a:noFill/>
          <a:ln w="0">
            <a:noFill/>
          </a:ln>
        </p:spPr>
        <p:txBody>
          <a:bodyPr lIns="0" rIns="18360" tIns="0" bIns="0" anchor="b">
            <a:normAutofit/>
          </a:bodyPr>
          <a:p>
            <a:pPr algn="r">
              <a:lnSpc>
                <a:spcPct val="100000"/>
              </a:lnSpc>
              <a:buNone/>
            </a:pPr>
            <a:r>
              <a:rPr b="1" lang="sl-SI" sz="5600" spc="-1" strike="noStrike">
                <a:solidFill>
                  <a:srgbClr val="50e0ea"/>
                </a:solidFill>
                <a:latin typeface="Calibri"/>
              </a:rPr>
              <a:t>Uredite slog naslova matrice</a:t>
            </a:r>
            <a:endParaRPr b="0" lang="sl-SI" sz="5600" spc="-1" strike="noStrike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p>
            <a:pPr>
              <a:lnSpc>
                <a:spcPct val="100000"/>
              </a:lnSpc>
              <a:buNone/>
            </a:pPr>
            <a:fld id="{65AA7D08-0F11-4530-BDD8-E41FD0F5ABB3}" type="datetime">
              <a:rPr b="0" lang="sl-SI" sz="1200" spc="-1" strike="noStrike">
                <a:solidFill>
                  <a:srgbClr val="d1eaed"/>
                </a:solidFill>
                <a:latin typeface="Constantia"/>
              </a:rPr>
              <a:t>22.1.22</a:t>
            </a:fld>
            <a:endParaRPr b="0" lang="tr-TR" sz="1200" spc="-1" strike="noStrike"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ftr"/>
          </p:nvPr>
        </p:nvSpPr>
        <p:spPr>
          <a:xfrm>
            <a:off x="2666880" y="6356520"/>
            <a:ext cx="3352320" cy="36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p>
            <a:endParaRPr b="0" lang="tr-TR" sz="2400" spc="-1" strike="noStrike">
              <a:latin typeface="Times New Roman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sldNum"/>
          </p:nvPr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p>
            <a:pPr algn="r">
              <a:lnSpc>
                <a:spcPct val="100000"/>
              </a:lnSpc>
              <a:buNone/>
            </a:pPr>
            <a:fld id="{751595DA-97BB-40DD-9FED-4984C9FBBB52}" type="slidenum">
              <a:rPr b="0" lang="sl-SI" sz="1200" spc="-1" strike="noStrike">
                <a:solidFill>
                  <a:srgbClr val="d1eaed"/>
                </a:solidFill>
                <a:latin typeface="Constantia"/>
              </a:rPr>
              <a:t>&lt;Foliennummer&gt;</a:t>
            </a:fld>
            <a:endParaRPr b="0" lang="tr-TR" sz="1200" spc="-1" strike="noStrike">
              <a:latin typeface="Times New Roman"/>
            </a:endParaRPr>
          </a:p>
        </p:txBody>
      </p:sp>
      <p:sp>
        <p:nvSpPr>
          <p:cNvPr id="9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l-SI" sz="2600" spc="-1" strike="noStrike">
                <a:solidFill>
                  <a:srgbClr val="ffffff"/>
                </a:solidFill>
                <a:latin typeface="Constantia"/>
              </a:rPr>
              <a:t>Format des Gliederungstextes durch Klicken bearbeiten</a:t>
            </a:r>
            <a:endParaRPr b="0" lang="sl-SI" sz="2600" spc="-1" strike="noStrike">
              <a:solidFill>
                <a:srgbClr val="ffffff"/>
              </a:solidFill>
              <a:latin typeface="Constantia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sl-SI" sz="2100" spc="-1" strike="noStrike">
                <a:solidFill>
                  <a:srgbClr val="ffffff"/>
                </a:solidFill>
                <a:latin typeface="Constantia"/>
              </a:rPr>
              <a:t>Zweite Gliederungsebene</a:t>
            </a:r>
            <a:endParaRPr b="0" lang="sl-SI" sz="2100" spc="-1" strike="noStrike">
              <a:solidFill>
                <a:srgbClr val="ffffff"/>
              </a:solidFill>
              <a:latin typeface="Constantia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l-SI" sz="2000" spc="-1" strike="noStrike">
                <a:solidFill>
                  <a:srgbClr val="ffffff"/>
                </a:solidFill>
                <a:latin typeface="Constantia"/>
              </a:rPr>
              <a:t>Dritte Gliederungsebene</a:t>
            </a:r>
            <a:endParaRPr b="0" lang="sl-SI" sz="2000" spc="-1" strike="noStrike">
              <a:solidFill>
                <a:srgbClr val="ffffff"/>
              </a:solidFill>
              <a:latin typeface="Constantia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sl-SI" sz="2000" spc="-1" strike="noStrike">
                <a:solidFill>
                  <a:srgbClr val="ffffff"/>
                </a:solidFill>
                <a:latin typeface="Constantia"/>
              </a:rPr>
              <a:t>Vierte Gliederungsebene</a:t>
            </a:r>
            <a:endParaRPr b="0" lang="sl-SI" sz="2000" spc="-1" strike="noStrike">
              <a:solidFill>
                <a:srgbClr val="ffffff"/>
              </a:solidFill>
              <a:latin typeface="Constantia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l-SI" sz="2000" spc="-1" strike="noStrike">
                <a:solidFill>
                  <a:srgbClr val="ffffff"/>
                </a:solidFill>
                <a:latin typeface="Constantia"/>
              </a:rPr>
              <a:t>Fünfte Gliederungsebene</a:t>
            </a:r>
            <a:endParaRPr b="0" lang="sl-SI" sz="2000" spc="-1" strike="noStrike">
              <a:solidFill>
                <a:srgbClr val="ffffff"/>
              </a:solidFill>
              <a:latin typeface="Constantia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l-SI" sz="2000" spc="-1" strike="noStrike">
                <a:solidFill>
                  <a:srgbClr val="ffffff"/>
                </a:solidFill>
                <a:latin typeface="Constantia"/>
              </a:rPr>
              <a:t>Sechste Gliederungsebene</a:t>
            </a:r>
            <a:endParaRPr b="0" lang="sl-SI" sz="2000" spc="-1" strike="noStrike">
              <a:solidFill>
                <a:srgbClr val="ffffff"/>
              </a:solidFill>
              <a:latin typeface="Constantia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l-SI" sz="2000" spc="-1" strike="noStrike">
                <a:solidFill>
                  <a:srgbClr val="ffffff"/>
                </a:solidFill>
                <a:latin typeface="Constantia"/>
              </a:rPr>
              <a:t>Siebte Gliederungsebene</a:t>
            </a:r>
            <a:endParaRPr b="0" lang="sl-SI" sz="2000" spc="-1" strike="noStrike">
              <a:solidFill>
                <a:srgbClr val="ffffff"/>
              </a:solidFill>
              <a:latin typeface="Constantia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1.png"/><Relationship Id="rId2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2.png"/><Relationship Id="rId2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3.png"/><Relationship Id="rId2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4.png"/><Relationship Id="rId2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15.png"/><Relationship Id="rId2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16.png"/><Relationship Id="rId2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hyperlink" Target="http://www.eegitimim.com/" TargetMode="External"/><Relationship Id="rId2" Type="http://schemas.openxmlformats.org/officeDocument/2006/relationships/image" Target="../media/image17.jpeg"/><Relationship Id="rId3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533520" y="980640"/>
            <a:ext cx="7851240" cy="935640"/>
          </a:xfrm>
          <a:prstGeom prst="rect">
            <a:avLst/>
          </a:prstGeom>
          <a:noFill/>
          <a:ln w="0">
            <a:noFill/>
          </a:ln>
        </p:spPr>
        <p:txBody>
          <a:bodyPr lIns="0" rIns="18360" tIns="0" bIns="0" anchor="b">
            <a:normAutofit/>
          </a:bodyPr>
          <a:p>
            <a:pPr algn="r">
              <a:lnSpc>
                <a:spcPct val="100000"/>
              </a:lnSpc>
              <a:buNone/>
            </a:pPr>
            <a:r>
              <a:rPr b="1" lang="de-DE" sz="4400" spc="-1" strike="noStrike">
                <a:solidFill>
                  <a:srgbClr val="50e0ea"/>
                </a:solidFill>
                <a:latin typeface="Comic Sans MS"/>
              </a:rPr>
              <a:t>LÄNDER UND SPRACHEN</a:t>
            </a:r>
            <a:endParaRPr b="0" lang="sl-SI" sz="4400" spc="-1" strike="noStrike">
              <a:solidFill>
                <a:srgbClr val="ffffff"/>
              </a:solidFill>
              <a:latin typeface="Constantia"/>
            </a:endParaRPr>
          </a:p>
        </p:txBody>
      </p:sp>
      <p:pic>
        <p:nvPicPr>
          <p:cNvPr id="47" name="Picture 2" descr=""/>
          <p:cNvPicPr/>
          <p:nvPr/>
        </p:nvPicPr>
        <p:blipFill>
          <a:blip r:embed="rId1"/>
          <a:stretch/>
        </p:blipFill>
        <p:spPr>
          <a:xfrm>
            <a:off x="2159640" y="2277000"/>
            <a:ext cx="4932360" cy="3672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fill="hold" presetClass="entr" presetID="6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ircle(in)" transition="in">
                                      <p:cBhvr additive="repl">
                                        <p:cTn id="7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3996000" y="4581000"/>
            <a:ext cx="4608000" cy="647640"/>
          </a:xfrm>
          <a:prstGeom prst="rect">
            <a:avLst/>
          </a:prstGeom>
          <a:noFill/>
          <a:ln w="0">
            <a:noFill/>
          </a:ln>
        </p:spPr>
        <p:txBody>
          <a:bodyPr lIns="0" rIns="18360" tIns="0" bIns="0" anchor="b">
            <a:normAutofit fontScale="32000"/>
          </a:bodyPr>
          <a:p>
            <a:pPr algn="r">
              <a:lnSpc>
                <a:spcPct val="100000"/>
              </a:lnSpc>
              <a:buNone/>
            </a:pPr>
            <a:br/>
            <a:br/>
            <a:r>
              <a:rPr b="1" lang="de-DE" sz="4000" spc="-1" strike="noStrike">
                <a:solidFill>
                  <a:srgbClr val="50e0ea"/>
                </a:solidFill>
                <a:latin typeface="Comic Sans MS"/>
              </a:rPr>
              <a:t>Großbritannien </a:t>
            </a:r>
            <a:r>
              <a:rPr b="1" lang="de-DE" sz="4400" spc="-1" strike="noStrike">
                <a:solidFill>
                  <a:srgbClr val="50e0ea"/>
                </a:solidFill>
                <a:latin typeface="Comic Sans MS"/>
              </a:rPr>
              <a:t>	</a:t>
            </a:r>
            <a:endParaRPr b="0" lang="sl-SI" sz="4400" spc="-1" strike="noStrike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74" name="Pravokotnik 3"/>
          <p:cNvSpPr/>
          <p:nvPr/>
        </p:nvSpPr>
        <p:spPr>
          <a:xfrm>
            <a:off x="6516360" y="5604120"/>
            <a:ext cx="2522160" cy="69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1" lang="de-DE" sz="4000" spc="-1" strike="noStrike">
                <a:solidFill>
                  <a:srgbClr val="50e0ea"/>
                </a:solidFill>
                <a:latin typeface="Comic Sans MS"/>
              </a:rPr>
              <a:t>Englisch</a:t>
            </a:r>
            <a:endParaRPr b="0" lang="tr-TR" sz="4000" spc="-1" strike="noStrike">
              <a:latin typeface="Arial"/>
            </a:endParaRPr>
          </a:p>
        </p:txBody>
      </p:sp>
      <p:pic>
        <p:nvPicPr>
          <p:cNvPr id="75" name="Picture 2" descr=""/>
          <p:cNvPicPr/>
          <p:nvPr/>
        </p:nvPicPr>
        <p:blipFill>
          <a:blip r:embed="rId1"/>
          <a:stretch/>
        </p:blipFill>
        <p:spPr>
          <a:xfrm>
            <a:off x="762120" y="1523880"/>
            <a:ext cx="4025520" cy="2012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00" dur="indefinite" restart="never" nodeType="tmRoot">
          <p:childTnLst>
            <p:seq>
              <p:cTn id="101" dur="indefinite" nodeType="mainSeq">
                <p:childTnLst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06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4644000" y="4653000"/>
            <a:ext cx="3647520" cy="647640"/>
          </a:xfrm>
          <a:prstGeom prst="rect">
            <a:avLst/>
          </a:prstGeom>
          <a:noFill/>
          <a:ln w="0">
            <a:noFill/>
          </a:ln>
        </p:spPr>
        <p:txBody>
          <a:bodyPr lIns="0" rIns="18360" tIns="0" bIns="0" anchor="b">
            <a:normAutofit fontScale="32000"/>
          </a:bodyPr>
          <a:p>
            <a:pPr algn="r">
              <a:lnSpc>
                <a:spcPct val="100000"/>
              </a:lnSpc>
              <a:buNone/>
            </a:pPr>
            <a:br/>
            <a:br/>
            <a:r>
              <a:rPr b="1" lang="de-DE" sz="4400" spc="-1" strike="noStrike">
                <a:solidFill>
                  <a:srgbClr val="50e0ea"/>
                </a:solidFill>
                <a:latin typeface="Comic Sans MS"/>
              </a:rPr>
              <a:t>	</a:t>
            </a:r>
            <a:r>
              <a:rPr b="1" lang="de-DE" sz="4400" spc="-1" strike="noStrike">
                <a:solidFill>
                  <a:srgbClr val="50e0ea"/>
                </a:solidFill>
                <a:latin typeface="Comic Sans MS"/>
              </a:rPr>
              <a:t>Frankreich</a:t>
            </a:r>
            <a:endParaRPr b="0" lang="sl-SI" sz="4400" spc="-1" strike="noStrike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77" name="Pravokotnik 4"/>
          <p:cNvSpPr/>
          <p:nvPr/>
        </p:nvSpPr>
        <p:spPr>
          <a:xfrm>
            <a:off x="5454720" y="5661360"/>
            <a:ext cx="3008160" cy="69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1" lang="de-DE" sz="4000" spc="-1" strike="noStrike">
                <a:solidFill>
                  <a:srgbClr val="50e0ea"/>
                </a:solidFill>
                <a:latin typeface="Comic Sans MS"/>
              </a:rPr>
              <a:t>Französisch</a:t>
            </a:r>
            <a:endParaRPr b="0" lang="tr-TR" sz="4000" spc="-1" strike="noStrike">
              <a:latin typeface="Arial"/>
            </a:endParaRPr>
          </a:p>
        </p:txBody>
      </p:sp>
      <p:pic>
        <p:nvPicPr>
          <p:cNvPr id="78" name="Picture 2" descr=""/>
          <p:cNvPicPr/>
          <p:nvPr/>
        </p:nvPicPr>
        <p:blipFill>
          <a:blip r:embed="rId1"/>
          <a:stretch/>
        </p:blipFill>
        <p:spPr>
          <a:xfrm>
            <a:off x="762120" y="890640"/>
            <a:ext cx="4133880" cy="2754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07" dur="indefinite" restart="never" nodeType="tmRoot">
          <p:childTnLst>
            <p:seq>
              <p:cTn id="108" dur="indefinite" nodeType="mainSeq">
                <p:childTnLst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13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18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19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4068000" y="4653000"/>
            <a:ext cx="4223520" cy="647640"/>
          </a:xfrm>
          <a:prstGeom prst="rect">
            <a:avLst/>
          </a:prstGeom>
          <a:noFill/>
          <a:ln w="0">
            <a:noFill/>
          </a:ln>
        </p:spPr>
        <p:txBody>
          <a:bodyPr lIns="0" rIns="18360" tIns="0" bIns="0" anchor="b">
            <a:normAutofit fontScale="32000"/>
          </a:bodyPr>
          <a:p>
            <a:pPr algn="r">
              <a:lnSpc>
                <a:spcPct val="100000"/>
              </a:lnSpc>
              <a:buNone/>
            </a:pPr>
            <a:br/>
            <a:br/>
            <a:r>
              <a:rPr b="1" lang="de-DE" sz="4400" spc="-1" strike="noStrike">
                <a:solidFill>
                  <a:srgbClr val="50e0ea"/>
                </a:solidFill>
                <a:latin typeface="Comic Sans MS"/>
              </a:rPr>
              <a:t>	</a:t>
            </a:r>
            <a:r>
              <a:rPr b="1" lang="de-DE" sz="4400" spc="-1" strike="noStrike">
                <a:solidFill>
                  <a:srgbClr val="50e0ea"/>
                </a:solidFill>
                <a:latin typeface="Comic Sans MS"/>
              </a:rPr>
              <a:t>Griechenland</a:t>
            </a:r>
            <a:endParaRPr b="0" lang="sl-SI" sz="4400" spc="-1" strike="noStrike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80" name="Pravokotnik 4"/>
          <p:cNvSpPr/>
          <p:nvPr/>
        </p:nvSpPr>
        <p:spPr>
          <a:xfrm>
            <a:off x="5453640" y="5661360"/>
            <a:ext cx="2689560" cy="69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1" lang="de-DE" sz="4000" spc="-1" strike="noStrike">
                <a:solidFill>
                  <a:srgbClr val="50e0ea"/>
                </a:solidFill>
                <a:latin typeface="Comic Sans MS"/>
              </a:rPr>
              <a:t>Griechisch</a:t>
            </a:r>
            <a:endParaRPr b="0" lang="tr-TR" sz="4000" spc="-1" strike="noStrike">
              <a:latin typeface="Arial"/>
            </a:endParaRPr>
          </a:p>
        </p:txBody>
      </p:sp>
      <p:pic>
        <p:nvPicPr>
          <p:cNvPr id="81" name="Picture 2" descr=""/>
          <p:cNvPicPr/>
          <p:nvPr/>
        </p:nvPicPr>
        <p:blipFill>
          <a:blip r:embed="rId1"/>
          <a:stretch/>
        </p:blipFill>
        <p:spPr>
          <a:xfrm>
            <a:off x="762120" y="890640"/>
            <a:ext cx="3953520" cy="2634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20" dur="indefinite" restart="never" nodeType="tmRoot">
          <p:childTnLst>
            <p:seq>
              <p:cTn id="121" dur="indefinite" nodeType="mainSeq">
                <p:childTnLst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26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1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32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4068000" y="4653000"/>
            <a:ext cx="4223520" cy="647640"/>
          </a:xfrm>
          <a:prstGeom prst="rect">
            <a:avLst/>
          </a:prstGeom>
          <a:noFill/>
          <a:ln w="0">
            <a:noFill/>
          </a:ln>
        </p:spPr>
        <p:txBody>
          <a:bodyPr lIns="0" rIns="18360" tIns="0" bIns="0" anchor="b">
            <a:normAutofit fontScale="32000"/>
          </a:bodyPr>
          <a:p>
            <a:pPr algn="r">
              <a:lnSpc>
                <a:spcPct val="100000"/>
              </a:lnSpc>
              <a:buNone/>
            </a:pPr>
            <a:br/>
            <a:br/>
            <a:r>
              <a:rPr b="1" lang="de-DE" sz="4400" spc="-1" strike="noStrike">
                <a:solidFill>
                  <a:srgbClr val="50e0ea"/>
                </a:solidFill>
                <a:latin typeface="Comic Sans MS"/>
              </a:rPr>
              <a:t>	</a:t>
            </a:r>
            <a:r>
              <a:rPr b="1" lang="de-DE" sz="4400" spc="-1" strike="noStrike">
                <a:solidFill>
                  <a:srgbClr val="50e0ea"/>
                </a:solidFill>
                <a:latin typeface="Comic Sans MS"/>
              </a:rPr>
              <a:t>Italien</a:t>
            </a:r>
            <a:endParaRPr b="0" lang="sl-SI" sz="4400" spc="-1" strike="noStrike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83" name="Pravokotnik 4"/>
          <p:cNvSpPr/>
          <p:nvPr/>
        </p:nvSpPr>
        <p:spPr>
          <a:xfrm>
            <a:off x="5436000" y="5661360"/>
            <a:ext cx="3312000" cy="69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1" lang="de-DE" sz="4000" spc="-1" strike="noStrike">
                <a:solidFill>
                  <a:srgbClr val="50e0ea"/>
                </a:solidFill>
                <a:latin typeface="Comic Sans MS"/>
              </a:rPr>
              <a:t>  </a:t>
            </a:r>
            <a:r>
              <a:rPr b="1" lang="de-DE" sz="4000" spc="-1" strike="noStrike">
                <a:solidFill>
                  <a:srgbClr val="50e0ea"/>
                </a:solidFill>
                <a:latin typeface="Comic Sans MS"/>
              </a:rPr>
              <a:t>Italienisch</a:t>
            </a:r>
            <a:endParaRPr b="0" lang="tr-TR" sz="4000" spc="-1" strike="noStrike">
              <a:latin typeface="Arial"/>
            </a:endParaRPr>
          </a:p>
        </p:txBody>
      </p:sp>
      <p:pic>
        <p:nvPicPr>
          <p:cNvPr id="84" name="Picture 2" descr=""/>
          <p:cNvPicPr/>
          <p:nvPr/>
        </p:nvPicPr>
        <p:blipFill>
          <a:blip r:embed="rId1"/>
          <a:stretch/>
        </p:blipFill>
        <p:spPr>
          <a:xfrm>
            <a:off x="762120" y="890640"/>
            <a:ext cx="4025520" cy="2682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33" dur="indefinite" restart="never" nodeType="tmRoot">
          <p:childTnLst>
            <p:seq>
              <p:cTn id="134" dur="indefinite" nodeType="mainSeq">
                <p:childTnLst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39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44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5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4068000" y="4653000"/>
            <a:ext cx="4223520" cy="647640"/>
          </a:xfrm>
          <a:prstGeom prst="rect">
            <a:avLst/>
          </a:prstGeom>
          <a:noFill/>
          <a:ln w="0">
            <a:noFill/>
          </a:ln>
        </p:spPr>
        <p:txBody>
          <a:bodyPr lIns="0" rIns="18360" tIns="0" bIns="0" anchor="b">
            <a:normAutofit fontScale="32000"/>
          </a:bodyPr>
          <a:p>
            <a:pPr algn="r">
              <a:lnSpc>
                <a:spcPct val="100000"/>
              </a:lnSpc>
              <a:buNone/>
            </a:pPr>
            <a:br/>
            <a:br/>
            <a:r>
              <a:rPr b="1" lang="de-DE" sz="4400" spc="-1" strike="noStrike">
                <a:solidFill>
                  <a:srgbClr val="50e0ea"/>
                </a:solidFill>
                <a:latin typeface="Comic Sans MS"/>
              </a:rPr>
              <a:t>Kroatien</a:t>
            </a:r>
            <a:endParaRPr b="0" lang="sl-SI" sz="4400" spc="-1" strike="noStrike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86" name="Pravokotnik 4"/>
          <p:cNvSpPr/>
          <p:nvPr/>
        </p:nvSpPr>
        <p:spPr>
          <a:xfrm>
            <a:off x="5508000" y="5661360"/>
            <a:ext cx="3168000" cy="69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1" lang="de-DE" sz="4000" spc="-1" strike="noStrike">
                <a:solidFill>
                  <a:srgbClr val="50e0ea"/>
                </a:solidFill>
                <a:latin typeface="Comic Sans MS"/>
              </a:rPr>
              <a:t>   </a:t>
            </a:r>
            <a:r>
              <a:rPr b="1" lang="de-DE" sz="4000" spc="-1" strike="noStrike">
                <a:solidFill>
                  <a:srgbClr val="50e0ea"/>
                </a:solidFill>
                <a:latin typeface="Comic Sans MS"/>
              </a:rPr>
              <a:t>Kroatisch</a:t>
            </a:r>
            <a:endParaRPr b="0" lang="tr-TR" sz="4000" spc="-1" strike="noStrike">
              <a:latin typeface="Arial"/>
            </a:endParaRPr>
          </a:p>
        </p:txBody>
      </p:sp>
      <p:pic>
        <p:nvPicPr>
          <p:cNvPr id="87" name="Picture 2" descr=""/>
          <p:cNvPicPr/>
          <p:nvPr/>
        </p:nvPicPr>
        <p:blipFill>
          <a:blip r:embed="rId1"/>
          <a:stretch/>
        </p:blipFill>
        <p:spPr>
          <a:xfrm>
            <a:off x="762120" y="1523880"/>
            <a:ext cx="3953520" cy="2120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46" dur="indefinite" restart="never" nodeType="tmRoot">
          <p:childTnLst>
            <p:seq>
              <p:cTn id="147" dur="indefinite" nodeType="mainSeq">
                <p:childTnLst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52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57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58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4068000" y="4653000"/>
            <a:ext cx="4223520" cy="647640"/>
          </a:xfrm>
          <a:prstGeom prst="rect">
            <a:avLst/>
          </a:prstGeom>
          <a:noFill/>
          <a:ln w="0">
            <a:noFill/>
          </a:ln>
        </p:spPr>
        <p:txBody>
          <a:bodyPr lIns="0" rIns="18360" tIns="0" bIns="0" anchor="b">
            <a:normAutofit fontScale="32000"/>
          </a:bodyPr>
          <a:p>
            <a:pPr algn="r">
              <a:lnSpc>
                <a:spcPct val="100000"/>
              </a:lnSpc>
              <a:buNone/>
            </a:pPr>
            <a:br/>
            <a:br/>
            <a:r>
              <a:rPr b="1" lang="de-DE" sz="4400" spc="-1" strike="noStrike">
                <a:solidFill>
                  <a:srgbClr val="50e0ea"/>
                </a:solidFill>
                <a:latin typeface="Comic Sans MS"/>
              </a:rPr>
              <a:t>Ungarn</a:t>
            </a:r>
            <a:endParaRPr b="0" lang="sl-SI" sz="4400" spc="-1" strike="noStrike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89" name="Pravokotnik 4"/>
          <p:cNvSpPr/>
          <p:nvPr/>
        </p:nvSpPr>
        <p:spPr>
          <a:xfrm>
            <a:off x="5222880" y="5662080"/>
            <a:ext cx="3453120" cy="69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1" lang="de-DE" sz="4000" spc="-1" strike="noStrike">
                <a:solidFill>
                  <a:srgbClr val="50e0ea"/>
                </a:solidFill>
                <a:latin typeface="Comic Sans MS"/>
              </a:rPr>
              <a:t>   </a:t>
            </a:r>
            <a:r>
              <a:rPr b="1" lang="de-DE" sz="4000" spc="-1" strike="noStrike">
                <a:solidFill>
                  <a:srgbClr val="50e0ea"/>
                </a:solidFill>
                <a:latin typeface="Comic Sans MS"/>
              </a:rPr>
              <a:t>Ungarisch</a:t>
            </a:r>
            <a:endParaRPr b="0" lang="tr-TR" sz="4000" spc="-1" strike="noStrike">
              <a:latin typeface="Arial"/>
            </a:endParaRPr>
          </a:p>
        </p:txBody>
      </p:sp>
      <p:pic>
        <p:nvPicPr>
          <p:cNvPr id="90" name="Picture 2" descr=""/>
          <p:cNvPicPr/>
          <p:nvPr/>
        </p:nvPicPr>
        <p:blipFill>
          <a:blip r:embed="rId1"/>
          <a:stretch/>
        </p:blipFill>
        <p:spPr>
          <a:xfrm>
            <a:off x="762120" y="1523880"/>
            <a:ext cx="4457880" cy="2228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59" dur="indefinite" restart="never" nodeType="tmRoot">
          <p:childTnLst>
            <p:seq>
              <p:cTn id="160" dur="indefinite" nodeType="mainSeq">
                <p:childTnLst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65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70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71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2882880" y="4653000"/>
            <a:ext cx="5408280" cy="647640"/>
          </a:xfrm>
          <a:prstGeom prst="rect">
            <a:avLst/>
          </a:prstGeom>
          <a:noFill/>
          <a:ln w="0">
            <a:noFill/>
          </a:ln>
        </p:spPr>
        <p:txBody>
          <a:bodyPr lIns="0" rIns="18360" tIns="0" bIns="0" anchor="b">
            <a:normAutofit fontScale="96000"/>
          </a:bodyPr>
          <a:p>
            <a:pPr algn="r">
              <a:lnSpc>
                <a:spcPct val="100000"/>
              </a:lnSpc>
              <a:buNone/>
            </a:pPr>
            <a:r>
              <a:rPr b="1" lang="de-DE" sz="4400" spc="-1" strike="noStrike">
                <a:solidFill>
                  <a:srgbClr val="50e0ea"/>
                </a:solidFill>
                <a:latin typeface="Comic Sans MS"/>
              </a:rPr>
              <a:t>die USA</a:t>
            </a:r>
            <a:endParaRPr b="0" lang="sl-SI" sz="4400" spc="-1" strike="noStrike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92" name="Pravokotnik 4"/>
          <p:cNvSpPr/>
          <p:nvPr/>
        </p:nvSpPr>
        <p:spPr>
          <a:xfrm>
            <a:off x="5222880" y="5662080"/>
            <a:ext cx="3453120" cy="69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1" lang="de-DE" sz="4000" spc="-1" strike="noStrike">
                <a:solidFill>
                  <a:srgbClr val="50e0ea"/>
                </a:solidFill>
                <a:latin typeface="Comic Sans MS"/>
              </a:rPr>
              <a:t>    </a:t>
            </a:r>
            <a:r>
              <a:rPr b="1" lang="de-DE" sz="4000" spc="-1" strike="noStrike">
                <a:solidFill>
                  <a:srgbClr val="50e0ea"/>
                </a:solidFill>
                <a:latin typeface="Comic Sans MS"/>
              </a:rPr>
              <a:t>Englisch</a:t>
            </a:r>
            <a:endParaRPr b="0" lang="tr-TR" sz="4000" spc="-1" strike="noStrike">
              <a:latin typeface="Arial"/>
            </a:endParaRPr>
          </a:p>
        </p:txBody>
      </p:sp>
      <p:pic>
        <p:nvPicPr>
          <p:cNvPr id="93" name="Picture 2" descr=""/>
          <p:cNvPicPr/>
          <p:nvPr/>
        </p:nvPicPr>
        <p:blipFill>
          <a:blip r:embed="rId1"/>
          <a:stretch/>
        </p:blipFill>
        <p:spPr>
          <a:xfrm>
            <a:off x="762120" y="1424160"/>
            <a:ext cx="4241520" cy="2232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72" dur="indefinite" restart="never" nodeType="tmRoot">
          <p:childTnLst>
            <p:seq>
              <p:cTn id="173" dur="indefinite" nodeType="mainSeq">
                <p:childTnLst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78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83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84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1835640" y="1124640"/>
            <a:ext cx="5408280" cy="647640"/>
          </a:xfrm>
          <a:prstGeom prst="rect">
            <a:avLst/>
          </a:prstGeom>
          <a:noFill/>
          <a:ln w="0">
            <a:noFill/>
          </a:ln>
        </p:spPr>
        <p:txBody>
          <a:bodyPr lIns="0" rIns="18360" tIns="0" bIns="0" anchor="b">
            <a:normAutofit fontScale="96000"/>
          </a:bodyPr>
          <a:p>
            <a:pPr algn="ctr">
              <a:lnSpc>
                <a:spcPct val="100000"/>
              </a:lnSpc>
              <a:buNone/>
            </a:pPr>
            <a:r>
              <a:rPr b="1" lang="sl-SI" sz="4400" spc="-1" strike="noStrike">
                <a:solidFill>
                  <a:srgbClr val="50e0ea"/>
                </a:solidFill>
                <a:latin typeface="Comic Sans MS"/>
              </a:rPr>
              <a:t>sprechen (govoriti)</a:t>
            </a:r>
            <a:endParaRPr b="0" lang="sl-SI" sz="4400" spc="-1" strike="noStrike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95" name="Pravokotnik 4"/>
          <p:cNvSpPr/>
          <p:nvPr/>
        </p:nvSpPr>
        <p:spPr>
          <a:xfrm>
            <a:off x="1619640" y="3051720"/>
            <a:ext cx="6768360" cy="137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1" lang="sl-SI" sz="2800" spc="-1" strike="noStrike">
                <a:solidFill>
                  <a:srgbClr val="50e0ea"/>
                </a:solidFill>
                <a:latin typeface="Comic Sans MS"/>
              </a:rPr>
              <a:t>ich spreche</a:t>
            </a:r>
            <a:r>
              <a:rPr b="1" lang="sl-SI" sz="2800" spc="-1" strike="noStrike">
                <a:solidFill>
                  <a:srgbClr val="50e0ea"/>
                </a:solidFill>
                <a:latin typeface="Comic Sans MS"/>
              </a:rPr>
              <a:t>	</a:t>
            </a:r>
            <a:r>
              <a:rPr b="1" lang="sl-SI" sz="2800" spc="-1" strike="noStrike">
                <a:solidFill>
                  <a:srgbClr val="50e0ea"/>
                </a:solidFill>
                <a:latin typeface="Comic Sans MS"/>
              </a:rPr>
              <a:t>        wir sprechen   </a:t>
            </a:r>
            <a:endParaRPr b="0" lang="tr-TR" sz="2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sl-SI" sz="2800" spc="-1" strike="noStrike">
                <a:solidFill>
                  <a:srgbClr val="50e0ea"/>
                </a:solidFill>
                <a:latin typeface="Comic Sans MS"/>
              </a:rPr>
              <a:t>du sprichst</a:t>
            </a:r>
            <a:r>
              <a:rPr b="1" lang="sl-SI" sz="2800" spc="-1" strike="noStrike">
                <a:solidFill>
                  <a:srgbClr val="50e0ea"/>
                </a:solidFill>
                <a:latin typeface="Comic Sans MS"/>
              </a:rPr>
              <a:t>	</a:t>
            </a:r>
            <a:r>
              <a:rPr b="1" lang="sl-SI" sz="2800" spc="-1" strike="noStrike">
                <a:solidFill>
                  <a:srgbClr val="50e0ea"/>
                </a:solidFill>
                <a:latin typeface="Comic Sans MS"/>
              </a:rPr>
              <a:t>	</a:t>
            </a:r>
            <a:r>
              <a:rPr b="1" lang="sl-SI" sz="2800" spc="-1" strike="noStrike">
                <a:solidFill>
                  <a:srgbClr val="50e0ea"/>
                </a:solidFill>
                <a:latin typeface="Comic Sans MS"/>
              </a:rPr>
              <a:t>  ihr sprecht</a:t>
            </a:r>
            <a:endParaRPr b="0" lang="tr-TR" sz="2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sl-SI" sz="2800" spc="-1" strike="noStrike">
                <a:solidFill>
                  <a:srgbClr val="50e0ea"/>
                </a:solidFill>
                <a:latin typeface="Comic Sans MS"/>
              </a:rPr>
              <a:t>er,sie, es spricht</a:t>
            </a:r>
            <a:r>
              <a:rPr b="1" lang="sl-SI" sz="2800" spc="-1" strike="noStrike">
                <a:solidFill>
                  <a:srgbClr val="50e0ea"/>
                </a:solidFill>
                <a:latin typeface="Comic Sans MS"/>
              </a:rPr>
              <a:t>	</a:t>
            </a:r>
            <a:r>
              <a:rPr b="1" lang="sl-SI" sz="2800" spc="-1" strike="noStrike">
                <a:solidFill>
                  <a:srgbClr val="50e0ea"/>
                </a:solidFill>
                <a:latin typeface="Comic Sans MS"/>
              </a:rPr>
              <a:t>  sie sprechen</a:t>
            </a:r>
            <a:endParaRPr b="0" lang="tr-TR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85" dur="indefinite" restart="never" nodeType="tmRoot">
          <p:childTnLst>
            <p:seq>
              <p:cTn id="186" dur="indefinite" nodeType="mainSeq">
                <p:childTnLst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91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6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97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1475640" y="2205000"/>
            <a:ext cx="5904360" cy="2232000"/>
          </a:xfrm>
          <a:prstGeom prst="rect">
            <a:avLst/>
          </a:prstGeom>
          <a:noFill/>
          <a:ln w="0">
            <a:noFill/>
          </a:ln>
        </p:spPr>
        <p:txBody>
          <a:bodyPr lIns="0" rIns="18360" tIns="0" bIns="0" anchor="b">
            <a:normAutofit fontScale="82000"/>
          </a:bodyPr>
          <a:p>
            <a:pPr algn="ctr">
              <a:lnSpc>
                <a:spcPct val="100000"/>
              </a:lnSpc>
              <a:buNone/>
            </a:pPr>
            <a:br/>
            <a:r>
              <a:rPr b="1" lang="sl-SI" sz="4400" spc="-1" strike="noStrike">
                <a:solidFill>
                  <a:srgbClr val="50e0ea"/>
                </a:solidFill>
                <a:latin typeface="Comic Sans MS"/>
              </a:rPr>
              <a:t>Woher kommst du?</a:t>
            </a:r>
            <a:br/>
            <a:r>
              <a:rPr b="1" lang="sl-SI" sz="4400" spc="-1" strike="noStrike">
                <a:solidFill>
                  <a:srgbClr val="50e0ea"/>
                </a:solidFill>
                <a:latin typeface="Comic Sans MS"/>
              </a:rPr>
              <a:t>Was spricht man in …?</a:t>
            </a:r>
            <a:br/>
            <a:r>
              <a:rPr b="1" lang="sl-SI" sz="4400" spc="-1" strike="noStrike">
                <a:solidFill>
                  <a:srgbClr val="50e0ea"/>
                </a:solidFill>
                <a:latin typeface="Comic Sans MS"/>
              </a:rPr>
              <a:t>Wo spricht man …?</a:t>
            </a:r>
            <a:endParaRPr b="0" lang="sl-SI" sz="4400" spc="-1" strike="noStrike">
              <a:solidFill>
                <a:srgbClr val="ffffff"/>
              </a:solidFill>
              <a:latin typeface="Constanti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98" dur="indefinite" restart="never" nodeType="tmRoot">
          <p:childTnLst>
            <p:seq>
              <p:cTn id="199" dur="indefinite" nodeType="mainSeq">
                <p:childTnLst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204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1" lang="sl-SI" sz="4400" spc="-1" strike="noStrike">
                <a:solidFill>
                  <a:srgbClr val="50e0ea"/>
                </a:solidFill>
                <a:latin typeface="Comic Sans MS"/>
                <a:hlinkClick r:id="rId1"/>
              </a:rPr>
              <a:t>www.eegitimim.com</a:t>
            </a:r>
            <a:r>
              <a:rPr b="1" lang="sl-SI" sz="4400" spc="-1" strike="noStrike">
                <a:solidFill>
                  <a:srgbClr val="50e0ea"/>
                </a:solidFill>
                <a:latin typeface="Comic Sans MS"/>
              </a:rPr>
              <a:t> </a:t>
            </a:r>
            <a:endParaRPr b="0" lang="sl-SI" sz="4400" spc="-1" strike="noStrike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/>
          </p:nvPr>
        </p:nvSpPr>
        <p:spPr>
          <a:xfrm>
            <a:off x="180000" y="30427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 algn="ctr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l-SI" sz="2600" spc="-1" strike="noStrike">
                <a:solidFill>
                  <a:srgbClr val="ffffff"/>
                </a:solidFill>
                <a:latin typeface="Constantia"/>
              </a:rPr>
              <a:t>Erdem OVAT</a:t>
            </a:r>
            <a:endParaRPr b="0" lang="sl-SI" sz="2600" spc="-1" strike="noStrike">
              <a:solidFill>
                <a:srgbClr val="ffffff"/>
              </a:solidFill>
              <a:latin typeface="Constantia"/>
            </a:endParaRPr>
          </a:p>
        </p:txBody>
      </p:sp>
      <p:pic>
        <p:nvPicPr>
          <p:cNvPr id="99" name="" descr=""/>
          <p:cNvPicPr/>
          <p:nvPr/>
        </p:nvPicPr>
        <p:blipFill>
          <a:blip r:embed="rId2"/>
          <a:stretch/>
        </p:blipFill>
        <p:spPr>
          <a:xfrm>
            <a:off x="3960000" y="3718440"/>
            <a:ext cx="952200" cy="9615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644000" y="4653000"/>
            <a:ext cx="3647520" cy="647640"/>
          </a:xfrm>
          <a:prstGeom prst="rect">
            <a:avLst/>
          </a:prstGeom>
          <a:noFill/>
          <a:ln w="0">
            <a:noFill/>
          </a:ln>
        </p:spPr>
        <p:txBody>
          <a:bodyPr lIns="0" rIns="18360" tIns="0" bIns="0" anchor="b">
            <a:normAutofit fontScale="32000"/>
          </a:bodyPr>
          <a:p>
            <a:pPr algn="r">
              <a:lnSpc>
                <a:spcPct val="100000"/>
              </a:lnSpc>
              <a:buNone/>
            </a:pPr>
            <a:br/>
            <a:br/>
            <a:r>
              <a:rPr b="1" lang="de-DE" sz="4400" spc="-1" strike="noStrike">
                <a:solidFill>
                  <a:srgbClr val="50e0ea"/>
                </a:solidFill>
                <a:latin typeface="Comic Sans MS"/>
              </a:rPr>
              <a:t>	</a:t>
            </a:r>
            <a:r>
              <a:rPr b="1" lang="de-DE" sz="4400" spc="-1" strike="noStrike">
                <a:solidFill>
                  <a:srgbClr val="50e0ea"/>
                </a:solidFill>
                <a:latin typeface="Comic Sans MS"/>
              </a:rPr>
              <a:t>Slowenien</a:t>
            </a:r>
            <a:endParaRPr b="0" lang="sl-SI" sz="4400" spc="-1" strike="noStrike">
              <a:solidFill>
                <a:srgbClr val="ffffff"/>
              </a:solidFill>
              <a:latin typeface="Constantia"/>
            </a:endParaRPr>
          </a:p>
        </p:txBody>
      </p:sp>
      <p:pic>
        <p:nvPicPr>
          <p:cNvPr id="49" name="Picture 2" descr=""/>
          <p:cNvPicPr/>
          <p:nvPr/>
        </p:nvPicPr>
        <p:blipFill>
          <a:blip r:embed="rId1"/>
          <a:stretch/>
        </p:blipFill>
        <p:spPr>
          <a:xfrm>
            <a:off x="778680" y="980640"/>
            <a:ext cx="4513320" cy="2256480"/>
          </a:xfrm>
          <a:prstGeom prst="rect">
            <a:avLst/>
          </a:prstGeom>
          <a:ln w="0">
            <a:noFill/>
          </a:ln>
        </p:spPr>
      </p:pic>
      <p:sp>
        <p:nvSpPr>
          <p:cNvPr id="50" name="Pravokotnik 4"/>
          <p:cNvSpPr/>
          <p:nvPr/>
        </p:nvSpPr>
        <p:spPr>
          <a:xfrm>
            <a:off x="5453640" y="5661360"/>
            <a:ext cx="2776320" cy="69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1" lang="de-DE" sz="4000" spc="-1" strike="noStrike">
                <a:solidFill>
                  <a:srgbClr val="50e0ea"/>
                </a:solidFill>
                <a:latin typeface="Comic Sans MS"/>
              </a:rPr>
              <a:t>Slowenisch</a:t>
            </a:r>
            <a:endParaRPr b="0" lang="tr-TR" sz="4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8" dur="indefinite" restart="never" nodeType="tmRoot">
          <p:childTnLst>
            <p:seq>
              <p:cTn id="9" dur="indefinite" nodeType="mainSeq">
                <p:childTnLst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644000" y="4653000"/>
            <a:ext cx="3647520" cy="647640"/>
          </a:xfrm>
          <a:prstGeom prst="rect">
            <a:avLst/>
          </a:prstGeom>
          <a:noFill/>
          <a:ln w="0">
            <a:noFill/>
          </a:ln>
        </p:spPr>
        <p:txBody>
          <a:bodyPr lIns="0" rIns="18360" tIns="0" bIns="0" anchor="b">
            <a:normAutofit fontScale="32000"/>
          </a:bodyPr>
          <a:p>
            <a:pPr algn="r">
              <a:lnSpc>
                <a:spcPct val="100000"/>
              </a:lnSpc>
              <a:buNone/>
            </a:pPr>
            <a:br/>
            <a:br/>
            <a:r>
              <a:rPr b="1" lang="de-DE" sz="4400" spc="-1" strike="noStrike">
                <a:solidFill>
                  <a:srgbClr val="50e0ea"/>
                </a:solidFill>
                <a:latin typeface="Comic Sans MS"/>
              </a:rPr>
              <a:t>Deutschland</a:t>
            </a:r>
            <a:endParaRPr b="0" lang="sl-SI" sz="4400" spc="-1" strike="noStrike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52" name="Pravokotnik 4"/>
          <p:cNvSpPr/>
          <p:nvPr/>
        </p:nvSpPr>
        <p:spPr>
          <a:xfrm>
            <a:off x="4932000" y="5661360"/>
            <a:ext cx="2663280" cy="69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1" lang="de-DE" sz="4000" spc="-1" strike="noStrike">
                <a:solidFill>
                  <a:srgbClr val="50e0ea"/>
                </a:solidFill>
                <a:latin typeface="Comic Sans MS"/>
              </a:rPr>
              <a:t>  </a:t>
            </a:r>
            <a:r>
              <a:rPr b="1" lang="de-DE" sz="4000" spc="-1" strike="noStrike">
                <a:solidFill>
                  <a:srgbClr val="50e0ea"/>
                </a:solidFill>
                <a:latin typeface="Comic Sans MS"/>
              </a:rPr>
              <a:t>Deutsch</a:t>
            </a:r>
            <a:endParaRPr b="0" lang="tr-TR" sz="4000" spc="-1" strike="noStrike">
              <a:latin typeface="Arial"/>
            </a:endParaRPr>
          </a:p>
        </p:txBody>
      </p:sp>
      <p:pic>
        <p:nvPicPr>
          <p:cNvPr id="53" name="Picture 2" descr=""/>
          <p:cNvPicPr/>
          <p:nvPr/>
        </p:nvPicPr>
        <p:blipFill>
          <a:blip r:embed="rId1"/>
          <a:stretch/>
        </p:blipFill>
        <p:spPr>
          <a:xfrm>
            <a:off x="762120" y="1143000"/>
            <a:ext cx="4673880" cy="2804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1" dur="indefinite" restart="never" nodeType="tmRoot">
          <p:childTnLst>
            <p:seq>
              <p:cTn id="22" dur="indefinite" nodeType="mainSeq">
                <p:childTnLst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2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3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4644000" y="4653000"/>
            <a:ext cx="3647520" cy="647640"/>
          </a:xfrm>
          <a:prstGeom prst="rect">
            <a:avLst/>
          </a:prstGeom>
          <a:noFill/>
          <a:ln w="0">
            <a:noFill/>
          </a:ln>
        </p:spPr>
        <p:txBody>
          <a:bodyPr lIns="0" rIns="18360" tIns="0" bIns="0" anchor="b">
            <a:normAutofit fontScale="32000"/>
          </a:bodyPr>
          <a:p>
            <a:pPr algn="r">
              <a:lnSpc>
                <a:spcPct val="100000"/>
              </a:lnSpc>
              <a:buNone/>
            </a:pPr>
            <a:br/>
            <a:br/>
            <a:r>
              <a:rPr b="1" lang="de-DE" sz="4400" spc="-1" strike="noStrike">
                <a:solidFill>
                  <a:srgbClr val="50e0ea"/>
                </a:solidFill>
                <a:latin typeface="Comic Sans MS"/>
              </a:rPr>
              <a:t>Österreich</a:t>
            </a:r>
            <a:endParaRPr b="0" lang="sl-SI" sz="4400" spc="-1" strike="noStrike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55" name="Pravokotnik 4"/>
          <p:cNvSpPr/>
          <p:nvPr/>
        </p:nvSpPr>
        <p:spPr>
          <a:xfrm>
            <a:off x="5448960" y="5661360"/>
            <a:ext cx="2133360" cy="69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1" lang="de-DE" sz="4000" spc="-1" strike="noStrike">
                <a:solidFill>
                  <a:srgbClr val="50e0ea"/>
                </a:solidFill>
                <a:latin typeface="Comic Sans MS"/>
              </a:rPr>
              <a:t>Deutsch</a:t>
            </a:r>
            <a:endParaRPr b="0" lang="tr-TR" sz="4000" spc="-1" strike="noStrike">
              <a:latin typeface="Arial"/>
            </a:endParaRPr>
          </a:p>
        </p:txBody>
      </p:sp>
      <p:pic>
        <p:nvPicPr>
          <p:cNvPr id="56" name="Picture 2" descr=""/>
          <p:cNvPicPr/>
          <p:nvPr/>
        </p:nvPicPr>
        <p:blipFill>
          <a:blip r:embed="rId1"/>
          <a:stretch/>
        </p:blipFill>
        <p:spPr>
          <a:xfrm>
            <a:off x="762120" y="890640"/>
            <a:ext cx="4458240" cy="2970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4" dur="indefinite" restart="never" nodeType="tmRoot">
          <p:childTnLst>
            <p:seq>
              <p:cTn id="35" dur="indefinite" nodeType="mainSeq">
                <p:childTnLst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4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5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6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5004000" y="4005000"/>
            <a:ext cx="3647520" cy="935640"/>
          </a:xfrm>
          <a:prstGeom prst="rect">
            <a:avLst/>
          </a:prstGeom>
          <a:noFill/>
          <a:ln w="0">
            <a:noFill/>
          </a:ln>
        </p:spPr>
        <p:txBody>
          <a:bodyPr lIns="0" rIns="18360" tIns="0" bIns="0" anchor="b">
            <a:normAutofit fontScale="46000"/>
          </a:bodyPr>
          <a:p>
            <a:pPr algn="r">
              <a:lnSpc>
                <a:spcPct val="100000"/>
              </a:lnSpc>
              <a:buNone/>
            </a:pPr>
            <a:br/>
            <a:br/>
            <a:r>
              <a:rPr b="1" lang="de-DE" sz="4400" spc="-1" strike="noStrike">
                <a:solidFill>
                  <a:srgbClr val="50e0ea"/>
                </a:solidFill>
                <a:latin typeface="Comic Sans MS"/>
              </a:rPr>
              <a:t>die Schweiz</a:t>
            </a:r>
            <a:endParaRPr b="0" lang="sl-SI" sz="4400" spc="-1" strike="noStrike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58" name="Pravokotnik 4"/>
          <p:cNvSpPr/>
          <p:nvPr/>
        </p:nvSpPr>
        <p:spPr>
          <a:xfrm>
            <a:off x="1619640" y="5085360"/>
            <a:ext cx="5975640" cy="118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1" lang="de-DE" sz="3600" spc="-1" strike="noStrike">
                <a:solidFill>
                  <a:srgbClr val="50e0ea"/>
                </a:solidFill>
                <a:latin typeface="Comic Sans MS"/>
              </a:rPr>
              <a:t>Deutsch, Italienisch, Französich,Retoromanisch</a:t>
            </a:r>
            <a:endParaRPr b="0" lang="tr-TR" sz="3600" spc="-1" strike="noStrike">
              <a:latin typeface="Arial"/>
            </a:endParaRPr>
          </a:p>
        </p:txBody>
      </p:sp>
      <p:pic>
        <p:nvPicPr>
          <p:cNvPr id="59" name="Picture 2" descr=""/>
          <p:cNvPicPr/>
          <p:nvPr/>
        </p:nvPicPr>
        <p:blipFill>
          <a:blip r:embed="rId1"/>
          <a:stretch/>
        </p:blipFill>
        <p:spPr>
          <a:xfrm>
            <a:off x="1714680" y="571680"/>
            <a:ext cx="3289320" cy="3289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47" dur="indefinite" restart="never" nodeType="tmRoot">
          <p:childTnLst>
            <p:seq>
              <p:cTn id="48" dur="indefinite" nodeType="mainSeq">
                <p:childTnLst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5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5004000" y="4005000"/>
            <a:ext cx="3647520" cy="935640"/>
          </a:xfrm>
          <a:prstGeom prst="rect">
            <a:avLst/>
          </a:prstGeom>
          <a:noFill/>
          <a:ln w="0">
            <a:noFill/>
          </a:ln>
        </p:spPr>
        <p:txBody>
          <a:bodyPr lIns="0" rIns="18360" tIns="0" bIns="0" anchor="b">
            <a:normAutofit fontScale="46000"/>
          </a:bodyPr>
          <a:p>
            <a:pPr algn="r">
              <a:lnSpc>
                <a:spcPct val="100000"/>
              </a:lnSpc>
              <a:buNone/>
            </a:pPr>
            <a:br/>
            <a:br/>
            <a:r>
              <a:rPr b="1" lang="de-DE" sz="4400" spc="-1" strike="noStrike">
                <a:solidFill>
                  <a:srgbClr val="50e0ea"/>
                </a:solidFill>
                <a:latin typeface="Comic Sans MS"/>
              </a:rPr>
              <a:t>die Türkei</a:t>
            </a:r>
            <a:endParaRPr b="0" lang="sl-SI" sz="4400" spc="-1" strike="noStrike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61" name="Pravokotnik 4"/>
          <p:cNvSpPr/>
          <p:nvPr/>
        </p:nvSpPr>
        <p:spPr>
          <a:xfrm>
            <a:off x="5796000" y="4797000"/>
            <a:ext cx="2879280" cy="118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1" lang="de-DE" sz="3600" spc="-1" strike="noStrike">
                <a:solidFill>
                  <a:srgbClr val="50e0ea"/>
                </a:solidFill>
                <a:latin typeface="Comic Sans MS"/>
              </a:rPr>
              <a:t>                            </a:t>
            </a:r>
            <a:endParaRPr b="0" lang="tr-TR" sz="3600" spc="-1" strike="noStrike">
              <a:latin typeface="Arial"/>
            </a:endParaRPr>
          </a:p>
        </p:txBody>
      </p:sp>
      <p:pic>
        <p:nvPicPr>
          <p:cNvPr id="62" name="Picture 2" descr=""/>
          <p:cNvPicPr/>
          <p:nvPr/>
        </p:nvPicPr>
        <p:blipFill>
          <a:blip r:embed="rId1"/>
          <a:stretch/>
        </p:blipFill>
        <p:spPr>
          <a:xfrm>
            <a:off x="762120" y="890640"/>
            <a:ext cx="4241520" cy="2826000"/>
          </a:xfrm>
          <a:prstGeom prst="rect">
            <a:avLst/>
          </a:prstGeom>
          <a:ln w="0">
            <a:noFill/>
          </a:ln>
        </p:spPr>
      </p:pic>
      <p:sp>
        <p:nvSpPr>
          <p:cNvPr id="63" name="Pravokotnik 5"/>
          <p:cNvSpPr/>
          <p:nvPr/>
        </p:nvSpPr>
        <p:spPr>
          <a:xfrm>
            <a:off x="6826680" y="5191920"/>
            <a:ext cx="2052720" cy="63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1" lang="de-DE" sz="3600" spc="-1" strike="noStrike">
                <a:solidFill>
                  <a:srgbClr val="50e0ea"/>
                </a:solidFill>
                <a:latin typeface="Comic Sans MS"/>
              </a:rPr>
              <a:t>Türkisch</a:t>
            </a:r>
            <a:endParaRPr b="0" lang="tr-TR" sz="3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60" dur="indefinite" restart="never" nodeType="tmRoot">
          <p:childTnLst>
            <p:seq>
              <p:cTn id="61" dur="indefinite" nodeType="mainSeq">
                <p:childTnLst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6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1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2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4644000" y="4653000"/>
            <a:ext cx="3647520" cy="647640"/>
          </a:xfrm>
          <a:prstGeom prst="rect">
            <a:avLst/>
          </a:prstGeom>
          <a:noFill/>
          <a:ln w="0">
            <a:noFill/>
          </a:ln>
        </p:spPr>
        <p:txBody>
          <a:bodyPr lIns="0" rIns="18360" tIns="0" bIns="0" anchor="b">
            <a:normAutofit fontScale="32000"/>
          </a:bodyPr>
          <a:p>
            <a:pPr algn="r">
              <a:lnSpc>
                <a:spcPct val="100000"/>
              </a:lnSpc>
              <a:buNone/>
            </a:pPr>
            <a:br/>
            <a:br/>
            <a:r>
              <a:rPr b="1" lang="de-DE" sz="4400" spc="-1" strike="noStrike">
                <a:solidFill>
                  <a:srgbClr val="50e0ea"/>
                </a:solidFill>
                <a:latin typeface="Comic Sans MS"/>
              </a:rPr>
              <a:t>Spanien</a:t>
            </a:r>
            <a:endParaRPr b="0" lang="sl-SI" sz="4400" spc="-1" strike="noStrike">
              <a:solidFill>
                <a:srgbClr val="ffffff"/>
              </a:solidFill>
              <a:latin typeface="Constantia"/>
            </a:endParaRPr>
          </a:p>
        </p:txBody>
      </p:sp>
      <p:pic>
        <p:nvPicPr>
          <p:cNvPr id="65" name="Picture 2" descr=""/>
          <p:cNvPicPr/>
          <p:nvPr/>
        </p:nvPicPr>
        <p:blipFill>
          <a:blip r:embed="rId1"/>
          <a:stretch/>
        </p:blipFill>
        <p:spPr>
          <a:xfrm>
            <a:off x="1000080" y="1047600"/>
            <a:ext cx="4075560" cy="2716920"/>
          </a:xfrm>
          <a:prstGeom prst="rect">
            <a:avLst/>
          </a:prstGeom>
          <a:ln w="0">
            <a:noFill/>
          </a:ln>
        </p:spPr>
      </p:pic>
      <p:sp>
        <p:nvSpPr>
          <p:cNvPr id="66" name="Pravokotnik 2"/>
          <p:cNvSpPr/>
          <p:nvPr/>
        </p:nvSpPr>
        <p:spPr>
          <a:xfrm>
            <a:off x="6156000" y="5259600"/>
            <a:ext cx="2501640" cy="69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1" lang="de-DE" sz="4000" spc="-1" strike="noStrike">
                <a:solidFill>
                  <a:srgbClr val="50e0ea"/>
                </a:solidFill>
                <a:latin typeface="Comic Sans MS"/>
              </a:rPr>
              <a:t>Spanisch</a:t>
            </a:r>
            <a:endParaRPr b="0" lang="tr-TR" sz="4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73" dur="indefinite" restart="never" nodeType="tmRoot">
          <p:childTnLst>
            <p:seq>
              <p:cTn id="74" dur="indefinite" nodeType="mainSeq">
                <p:childTnLst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7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644000" y="4653000"/>
            <a:ext cx="3647520" cy="647640"/>
          </a:xfrm>
          <a:prstGeom prst="rect">
            <a:avLst/>
          </a:prstGeom>
          <a:noFill/>
          <a:ln w="0">
            <a:noFill/>
          </a:ln>
        </p:spPr>
        <p:txBody>
          <a:bodyPr lIns="0" rIns="18360" tIns="0" bIns="0" anchor="b">
            <a:normAutofit fontScale="32000"/>
          </a:bodyPr>
          <a:p>
            <a:pPr algn="r">
              <a:lnSpc>
                <a:spcPct val="100000"/>
              </a:lnSpc>
              <a:buNone/>
            </a:pPr>
            <a:br/>
            <a:br/>
            <a:r>
              <a:rPr b="1" lang="de-DE" sz="4400" spc="-1" strike="noStrike">
                <a:solidFill>
                  <a:srgbClr val="50e0ea"/>
                </a:solidFill>
                <a:latin typeface="Comic Sans MS"/>
              </a:rPr>
              <a:t>	</a:t>
            </a:r>
            <a:r>
              <a:rPr b="1" lang="de-DE" sz="4400" spc="-1" strike="noStrike">
                <a:solidFill>
                  <a:srgbClr val="50e0ea"/>
                </a:solidFill>
                <a:latin typeface="Comic Sans MS"/>
              </a:rPr>
              <a:t>Portugal</a:t>
            </a:r>
            <a:endParaRPr b="0" lang="sl-SI" sz="4400" spc="-1" strike="noStrike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68" name="Pravokotnik 4"/>
          <p:cNvSpPr/>
          <p:nvPr/>
        </p:nvSpPr>
        <p:spPr>
          <a:xfrm>
            <a:off x="5456160" y="5661360"/>
            <a:ext cx="3348000" cy="69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1" lang="de-DE" sz="4000" spc="-1" strike="noStrike">
                <a:solidFill>
                  <a:srgbClr val="50e0ea"/>
                </a:solidFill>
                <a:latin typeface="Comic Sans MS"/>
              </a:rPr>
              <a:t>Portugiesisch</a:t>
            </a:r>
            <a:endParaRPr b="0" lang="tr-TR" sz="4000" spc="-1" strike="noStrike">
              <a:latin typeface="Arial"/>
            </a:endParaRPr>
          </a:p>
        </p:txBody>
      </p:sp>
      <p:pic>
        <p:nvPicPr>
          <p:cNvPr id="69" name="Picture 2" descr=""/>
          <p:cNvPicPr/>
          <p:nvPr/>
        </p:nvPicPr>
        <p:blipFill>
          <a:blip r:embed="rId1"/>
          <a:stretch/>
        </p:blipFill>
        <p:spPr>
          <a:xfrm>
            <a:off x="1115640" y="1379880"/>
            <a:ext cx="3829320" cy="2552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80" dur="indefinite" restart="never" nodeType="tmRoot">
          <p:childTnLst>
            <p:seq>
              <p:cTn id="81" dur="indefinite" nodeType="mainSeq">
                <p:childTnLst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8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91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2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644000" y="4653000"/>
            <a:ext cx="3647520" cy="647640"/>
          </a:xfrm>
          <a:prstGeom prst="rect">
            <a:avLst/>
          </a:prstGeom>
          <a:noFill/>
          <a:ln w="0">
            <a:noFill/>
          </a:ln>
        </p:spPr>
        <p:txBody>
          <a:bodyPr lIns="0" rIns="18360" tIns="0" bIns="0" anchor="b">
            <a:normAutofit fontScale="32000"/>
          </a:bodyPr>
          <a:p>
            <a:pPr algn="r">
              <a:lnSpc>
                <a:spcPct val="100000"/>
              </a:lnSpc>
              <a:buNone/>
            </a:pPr>
            <a:br/>
            <a:br/>
            <a:r>
              <a:rPr b="1" lang="de-DE" sz="4400" spc="-1" strike="noStrike">
                <a:solidFill>
                  <a:srgbClr val="50e0ea"/>
                </a:solidFill>
                <a:latin typeface="Comic Sans MS"/>
              </a:rPr>
              <a:t>	</a:t>
            </a:r>
            <a:r>
              <a:rPr b="1" lang="de-DE" sz="4400" spc="-1" strike="noStrike">
                <a:solidFill>
                  <a:srgbClr val="50e0ea"/>
                </a:solidFill>
                <a:latin typeface="Comic Sans MS"/>
              </a:rPr>
              <a:t>Polen</a:t>
            </a:r>
            <a:endParaRPr b="0" lang="sl-SI" sz="4400" spc="-1" strike="noStrike">
              <a:solidFill>
                <a:srgbClr val="ffffff"/>
              </a:solidFill>
              <a:latin typeface="Constantia"/>
            </a:endParaRPr>
          </a:p>
        </p:txBody>
      </p:sp>
      <p:pic>
        <p:nvPicPr>
          <p:cNvPr id="71" name="Picture 2" descr=""/>
          <p:cNvPicPr/>
          <p:nvPr/>
        </p:nvPicPr>
        <p:blipFill>
          <a:blip r:embed="rId1"/>
          <a:stretch/>
        </p:blipFill>
        <p:spPr>
          <a:xfrm>
            <a:off x="762120" y="1047600"/>
            <a:ext cx="4169520" cy="2606040"/>
          </a:xfrm>
          <a:prstGeom prst="rect">
            <a:avLst/>
          </a:prstGeom>
          <a:ln w="0">
            <a:noFill/>
          </a:ln>
        </p:spPr>
      </p:pic>
      <p:sp>
        <p:nvSpPr>
          <p:cNvPr id="72" name="Pravokotnik 3"/>
          <p:cNvSpPr/>
          <p:nvPr/>
        </p:nvSpPr>
        <p:spPr>
          <a:xfrm>
            <a:off x="6516360" y="5604120"/>
            <a:ext cx="2522160" cy="69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1" lang="de-DE" sz="4000" spc="-1" strike="noStrike">
                <a:solidFill>
                  <a:srgbClr val="50e0ea"/>
                </a:solidFill>
                <a:latin typeface="Comic Sans MS"/>
              </a:rPr>
              <a:t>Polnisch</a:t>
            </a:r>
            <a:endParaRPr b="0" lang="tr-TR" sz="4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93" dur="indefinite" restart="never" nodeType="tmRoot">
          <p:childTnLst>
            <p:seq>
              <p:cTn id="94" dur="indefinite" nodeType="mainSeq">
                <p:childTnLst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9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107</TotalTime>
  <Application>LibreOffice/7.2.5.2$Windows_X86_64 LibreOffice_project/499f9727c189e6ef3471021d6132d4c694f357e5</Application>
  <AppVersion>15.0000</AppVersion>
  <Words>36</Words>
  <Paragraphs>37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2011-03-13T15:40:54Z</dcterms:created>
  <dc:creator/>
  <dc:description/>
  <dc:language>tr-TR</dc:language>
  <cp:lastModifiedBy/>
  <dcterms:modified xsi:type="dcterms:W3CDTF">2022-01-22T10:57:05Z</dcterms:modified>
  <cp:revision>12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Diaprojekcija na zaslonu (4:3)</vt:lpwstr>
  </property>
  <property fmtid="{D5CDD505-2E9C-101B-9397-08002B2CF9AE}" pid="3" name="Slides">
    <vt:i4>18</vt:i4>
  </property>
</Properties>
</file>