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tr-TR" sz="4400" spc="-1" strike="noStrike">
                <a:solidFill>
                  <a:srgbClr val="000000"/>
                </a:solidFill>
                <a:latin typeface="Calibri"/>
              </a:rPr>
              <a:t>Asıl başlık stili için tıklatın</a:t>
            </a:r>
            <a:endParaRPr b="0" lang="tr-T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100000"/>
              </a:lnSpc>
              <a:buNone/>
            </a:pPr>
            <a:fld id="{ECFD3DE0-B388-45F9-B1ED-88D6DFDE26E7}" type="datetime">
              <a:rPr b="0" lang="tr-TR" sz="1200" spc="-1" strike="noStrike">
                <a:solidFill>
                  <a:srgbClr val="8b8b8b"/>
                </a:solidFill>
                <a:latin typeface="Calibri"/>
              </a:rPr>
              <a:t>22.01.22</a:t>
            </a:fld>
            <a:endParaRPr b="0" lang="tr-TR" sz="12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endParaRPr b="0" lang="tr-TR" sz="2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  <a:buNone/>
            </a:pPr>
            <a:fld id="{AA05A149-F679-4CC2-A017-49F69112C66A}" type="slidenum">
              <a:rPr b="0" lang="tr-TR" sz="1200" spc="-1" strike="noStrike">
                <a:solidFill>
                  <a:srgbClr val="8b8b8b"/>
                </a:solidFill>
                <a:latin typeface="Calibri"/>
              </a:rPr>
              <a:t>11</a:t>
            </a:fld>
            <a:endParaRPr b="0" lang="tr-TR" sz="12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tr-TR" sz="3200" spc="-1" strike="noStrike">
                <a:solidFill>
                  <a:srgbClr val="000000"/>
                </a:solidFill>
                <a:latin typeface="Calibri"/>
              </a:rPr>
              <a:t>Format des Gliederungstextes durch Klicken bearbeiten</a:t>
            </a:r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tr-TR" sz="2400" spc="-1" strike="noStrike">
                <a:solidFill>
                  <a:srgbClr val="000000"/>
                </a:solidFill>
                <a:latin typeface="Calibri"/>
              </a:rPr>
              <a:t>Zweite Gliederungsebene</a:t>
            </a:r>
            <a:endParaRPr b="0" lang="tr-TR" sz="24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tr-TR" sz="2000" spc="-1" strike="noStrike">
                <a:solidFill>
                  <a:srgbClr val="000000"/>
                </a:solidFill>
                <a:latin typeface="Calibri"/>
              </a:rPr>
              <a:t>Dritte Gliederungsebene</a:t>
            </a:r>
            <a:endParaRPr b="0" lang="tr-TR" sz="20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tr-TR" sz="2000" spc="-1" strike="noStrike">
                <a:solidFill>
                  <a:srgbClr val="000000"/>
                </a:solidFill>
                <a:latin typeface="Calibri"/>
              </a:rPr>
              <a:t>Vierte Gliederungsebene</a:t>
            </a:r>
            <a:endParaRPr b="0" lang="tr-TR" sz="20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tr-TR" sz="2000" spc="-1" strike="noStrike">
                <a:solidFill>
                  <a:srgbClr val="000000"/>
                </a:solidFill>
                <a:latin typeface="Calibri"/>
              </a:rPr>
              <a:t>Fünfte Gliederungsebene</a:t>
            </a:r>
            <a:endParaRPr b="0" lang="tr-TR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tr-TR" sz="2000" spc="-1" strike="noStrike">
                <a:solidFill>
                  <a:srgbClr val="000000"/>
                </a:solidFill>
                <a:latin typeface="Calibri"/>
              </a:rPr>
              <a:t>Sechste Gliederungsebene</a:t>
            </a:r>
            <a:endParaRPr b="0" lang="tr-TR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tr-TR" sz="2000" spc="-1" strike="noStrike">
                <a:solidFill>
                  <a:srgbClr val="000000"/>
                </a:solidFill>
                <a:latin typeface="Calibri"/>
              </a:rPr>
              <a:t>Siebte Gliederungsebene</a:t>
            </a:r>
            <a:endParaRPr b="0" lang="tr-TR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tr-TR" sz="4400" spc="-1" strike="noStrike">
                <a:solidFill>
                  <a:srgbClr val="000000"/>
                </a:solidFill>
                <a:latin typeface="Calibri"/>
              </a:rPr>
              <a:t>Asıl başlık stili için tıklatın</a:t>
            </a:r>
            <a:endParaRPr b="0" lang="tr-T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tr-TR" sz="3200" spc="-1" strike="noStrike">
                <a:solidFill>
                  <a:srgbClr val="000000"/>
                </a:solidFill>
                <a:latin typeface="Calibri"/>
              </a:rPr>
              <a:t>Asıl metin stillerini düzenlemek için tıklatın</a:t>
            </a:r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tr-TR" sz="2800" spc="-1" strike="noStrike">
                <a:solidFill>
                  <a:srgbClr val="000000"/>
                </a:solidFill>
                <a:latin typeface="Calibri"/>
              </a:rPr>
              <a:t>İkinci düzey</a:t>
            </a:r>
            <a:endParaRPr b="0" lang="tr-TR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6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tr-TR" sz="2400" spc="-1" strike="noStrike">
                <a:solidFill>
                  <a:srgbClr val="000000"/>
                </a:solidFill>
                <a:latin typeface="Calibri"/>
              </a:rPr>
              <a:t>Üçüncü düzey</a:t>
            </a:r>
            <a:endParaRPr b="0" lang="tr-TR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tr-TR" sz="2000" spc="-1" strike="noStrike">
                <a:solidFill>
                  <a:srgbClr val="000000"/>
                </a:solidFill>
                <a:latin typeface="Calibri"/>
              </a:rPr>
              <a:t>Dördüncü düzey</a:t>
            </a:r>
            <a:endParaRPr b="0" lang="tr-TR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tr-TR" sz="2000" spc="-1" strike="noStrike">
                <a:solidFill>
                  <a:srgbClr val="000000"/>
                </a:solidFill>
                <a:latin typeface="Calibri"/>
              </a:rPr>
              <a:t>Beşinci düzey</a:t>
            </a:r>
            <a:endParaRPr b="0" lang="tr-TR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100000"/>
              </a:lnSpc>
              <a:buNone/>
            </a:pPr>
            <a:fld id="{73044311-E82F-43B9-83B7-34199E54DAE1}" type="datetime">
              <a:rPr b="0" lang="tr-TR" sz="1200" spc="-1" strike="noStrike">
                <a:solidFill>
                  <a:srgbClr val="8b8b8b"/>
                </a:solidFill>
                <a:latin typeface="Calibri"/>
              </a:rPr>
              <a:t>22.01.22</a:t>
            </a:fld>
            <a:endParaRPr b="0" lang="tr-TR" sz="120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endParaRPr b="0" lang="tr-TR" sz="24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  <a:buNone/>
            </a:pPr>
            <a:fld id="{A7477C77-A265-4C2D-84DC-5DB941C0CFFD}" type="slidenum">
              <a:rPr b="0" lang="tr-TR" sz="1200" spc="-1" strike="noStrike">
                <a:solidFill>
                  <a:srgbClr val="8b8b8b"/>
                </a:solidFill>
                <a:latin typeface="Calibri"/>
              </a:rPr>
              <a:t>&lt;Foliennummer&gt;</a:t>
            </a:fld>
            <a:endParaRPr b="0" lang="tr-TR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hyperlink" Target="http://www.eegitimim.com/" TargetMode="External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tr-TR" sz="4400" spc="-1" strike="noStrike">
                <a:solidFill>
                  <a:srgbClr val="ff0000"/>
                </a:solidFill>
                <a:latin typeface="Calibri"/>
              </a:rPr>
              <a:t>GEBURTSTAG</a:t>
            </a:r>
            <a:endParaRPr b="0" lang="tr-T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440" cy="17521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algn="ctr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tr-TR" sz="3200" spc="-1" strike="noStrike">
                <a:solidFill>
                  <a:srgbClr val="8b8b8b"/>
                </a:solidFill>
                <a:latin typeface="Calibri"/>
                <a:hlinkClick r:id="rId1"/>
              </a:rPr>
              <a:t>www.eegitimim.com</a:t>
            </a:r>
            <a:r>
              <a:rPr b="0" lang="tr-TR" sz="3200" spc="-1" strike="noStrike">
                <a:solidFill>
                  <a:srgbClr val="8b8b8b"/>
                </a:solidFill>
                <a:latin typeface="Calibri"/>
              </a:rPr>
              <a:t> </a:t>
            </a:r>
            <a:endParaRPr b="0" lang="tr-TR" sz="3200" spc="-1" strike="noStrike">
              <a:solidFill>
                <a:srgbClr val="8b8b8b"/>
              </a:solidFill>
              <a:latin typeface="Calibri"/>
            </a:endParaRPr>
          </a:p>
          <a:p>
            <a:pPr algn="ctr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tr-TR" sz="3200" spc="-1" strike="noStrike">
                <a:solidFill>
                  <a:srgbClr val="8b8b8b"/>
                </a:solidFill>
                <a:latin typeface="Calibri"/>
              </a:rPr>
              <a:t>Erdem OVAT</a:t>
            </a:r>
            <a:endParaRPr b="0" lang="tr-TR" sz="3200" spc="-1" strike="noStrike">
              <a:solidFill>
                <a:srgbClr val="8b8b8b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tr-TR" sz="3200" spc="-1" strike="noStrike">
                <a:solidFill>
                  <a:srgbClr val="000000"/>
                </a:solidFill>
                <a:latin typeface="Calibri"/>
              </a:rPr>
              <a:t>Wann bist du geboren?</a:t>
            </a:r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  <a:buNone/>
            </a:pPr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tr-TR" sz="3200" spc="-1" strike="noStrike">
                <a:solidFill>
                  <a:srgbClr val="000000"/>
                </a:solidFill>
                <a:latin typeface="Calibri"/>
              </a:rPr>
              <a:t>Ich bin im 1990 geboren.</a:t>
            </a:r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tr-TR" sz="3200" spc="-1" strike="noStrike">
                <a:solidFill>
                  <a:srgbClr val="000000"/>
                </a:solidFill>
                <a:latin typeface="Calibri"/>
              </a:rPr>
              <a:t>Ich bin im </a:t>
            </a:r>
            <a:r>
              <a:rPr b="0" lang="tr-TR" sz="3200" spc="-1" strike="noStrike" u="sng">
                <a:solidFill>
                  <a:srgbClr val="ff0000"/>
                </a:solidFill>
                <a:uFillTx/>
                <a:latin typeface="Calibri"/>
              </a:rPr>
              <a:t>neunzehnhundert neunzig </a:t>
            </a:r>
            <a:r>
              <a:rPr b="0" lang="tr-TR" sz="3200" spc="-1" strike="noStrike">
                <a:solidFill>
                  <a:srgbClr val="000000"/>
                </a:solidFill>
                <a:latin typeface="Calibri"/>
              </a:rPr>
              <a:t>geboren</a:t>
            </a:r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 algn="ctr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tr-TR" sz="3200" spc="-1" strike="noStrike">
                <a:solidFill>
                  <a:srgbClr val="000000"/>
                </a:solidFill>
                <a:latin typeface="Calibri"/>
              </a:rPr>
              <a:t>Erdem OVAT</a:t>
            </a:r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tr-TR" sz="3200" spc="-1" strike="noStrike">
                <a:solidFill>
                  <a:srgbClr val="000000"/>
                </a:solidFill>
                <a:latin typeface="Calibri"/>
              </a:rPr>
              <a:t>Wann hast du Geburtstag? </a:t>
            </a:r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tr-TR" sz="32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tr-TR" sz="3200" spc="-1" strike="noStrike">
                <a:solidFill>
                  <a:srgbClr val="000000"/>
                </a:solidFill>
                <a:latin typeface="Calibri"/>
              </a:rPr>
              <a:t>(</a:t>
            </a:r>
            <a:r>
              <a:rPr b="0" lang="tr-TR" sz="3200" spc="-1" strike="noStrike">
                <a:solidFill>
                  <a:srgbClr val="00b050"/>
                </a:solidFill>
                <a:latin typeface="Calibri"/>
              </a:rPr>
              <a:t>Doğumgünün ne zaman?)</a:t>
            </a:r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tr-TR" sz="3200" spc="-1" strike="noStrike">
                <a:solidFill>
                  <a:srgbClr val="002060"/>
                </a:solidFill>
                <a:latin typeface="Calibri"/>
              </a:rPr>
              <a:t>1. Ich habe </a:t>
            </a:r>
            <a:r>
              <a:rPr b="0" lang="tr-TR" sz="3200" spc="-1" strike="noStrike">
                <a:solidFill>
                  <a:srgbClr val="ff0000"/>
                </a:solidFill>
                <a:latin typeface="Calibri"/>
              </a:rPr>
              <a:t>im</a:t>
            </a:r>
            <a:r>
              <a:rPr b="0" lang="tr-TR" sz="3200" spc="-1" strike="noStrike">
                <a:solidFill>
                  <a:srgbClr val="002060"/>
                </a:solidFill>
                <a:latin typeface="Calibri"/>
              </a:rPr>
              <a:t> April Geburtstag. </a:t>
            </a:r>
            <a:r>
              <a:rPr b="0" i="1" lang="tr-TR" sz="2400" spc="-1" strike="noStrike">
                <a:solidFill>
                  <a:srgbClr val="00b050"/>
                </a:solidFill>
                <a:latin typeface="Calibri"/>
              </a:rPr>
              <a:t>(Nisan’da)</a:t>
            </a:r>
            <a:endParaRPr b="0" lang="tr-TR" sz="24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tr-TR" sz="3200" spc="-1" strike="noStrike">
                <a:solidFill>
                  <a:srgbClr val="002060"/>
                </a:solidFill>
                <a:latin typeface="Calibri"/>
              </a:rPr>
              <a:t>2. Ich habe </a:t>
            </a:r>
            <a:r>
              <a:rPr b="0" lang="tr-TR" sz="3200" spc="-1" strike="noStrike">
                <a:solidFill>
                  <a:srgbClr val="ff0000"/>
                </a:solidFill>
                <a:latin typeface="Calibri"/>
              </a:rPr>
              <a:t>am</a:t>
            </a:r>
            <a:r>
              <a:rPr b="0" lang="tr-TR" sz="3200" spc="-1" strike="noStrike">
                <a:solidFill>
                  <a:srgbClr val="002060"/>
                </a:solidFill>
                <a:latin typeface="Calibri"/>
              </a:rPr>
              <a:t> </a:t>
            </a:r>
            <a:r>
              <a:rPr b="0" lang="tr-TR" sz="3200" spc="-1" strike="noStrike" u="sng">
                <a:solidFill>
                  <a:srgbClr val="002060"/>
                </a:solidFill>
                <a:uFillTx/>
                <a:latin typeface="Calibri"/>
              </a:rPr>
              <a:t>achte</a:t>
            </a:r>
            <a:r>
              <a:rPr b="1" lang="tr-TR" sz="3200" spc="-1" strike="noStrike" u="sng">
                <a:solidFill>
                  <a:srgbClr val="ff0000"/>
                </a:solidFill>
                <a:uFillTx/>
                <a:latin typeface="Calibri"/>
              </a:rPr>
              <a:t>n</a:t>
            </a:r>
            <a:r>
              <a:rPr b="0" lang="tr-TR" sz="3200" spc="-1" strike="noStrike">
                <a:solidFill>
                  <a:srgbClr val="002060"/>
                </a:solidFill>
                <a:latin typeface="Calibri"/>
              </a:rPr>
              <a:t> April Geburtstag. </a:t>
            </a:r>
            <a:r>
              <a:rPr b="0" i="1" lang="tr-TR" sz="2000" spc="-1" strike="noStrike">
                <a:solidFill>
                  <a:srgbClr val="00b050"/>
                </a:solidFill>
                <a:latin typeface="Calibri"/>
              </a:rPr>
              <a:t>(8 Nisan’da)</a:t>
            </a:r>
            <a:endParaRPr b="0" lang="tr-TR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c00000"/>
              </a:buClr>
              <a:buFont typeface="Arial"/>
              <a:buChar char="•"/>
            </a:pPr>
            <a:r>
              <a:rPr b="0" lang="tr-TR" sz="3200" spc="-1" strike="noStrike" u="sng">
                <a:solidFill>
                  <a:srgbClr val="c00000"/>
                </a:solidFill>
                <a:uFillTx/>
                <a:latin typeface="Calibri"/>
              </a:rPr>
              <a:t>Wann hat Selim Geburtstag?</a:t>
            </a:r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tr-TR" sz="3200" spc="-1" strike="noStrike">
                <a:solidFill>
                  <a:srgbClr val="000000"/>
                </a:solidFill>
                <a:latin typeface="Calibri"/>
              </a:rPr>
              <a:t>Selim hat im November Geburtstag.</a:t>
            </a:r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tr-TR" sz="3200" spc="-1" strike="noStrike">
                <a:solidFill>
                  <a:srgbClr val="000000"/>
                </a:solidFill>
                <a:latin typeface="Calibri"/>
              </a:rPr>
              <a:t>Selim hat am </a:t>
            </a:r>
            <a:r>
              <a:rPr b="0" lang="tr-TR" sz="3200" spc="-1" strike="noStrike" u="sng">
                <a:solidFill>
                  <a:srgbClr val="000000"/>
                </a:solidFill>
                <a:uFillTx/>
                <a:latin typeface="Calibri"/>
              </a:rPr>
              <a:t>zweite</a:t>
            </a:r>
            <a:r>
              <a:rPr b="0" lang="tr-TR" sz="3200" spc="-1" strike="noStrike" u="sng">
                <a:solidFill>
                  <a:srgbClr val="ff0000"/>
                </a:solidFill>
                <a:uFillTx/>
                <a:latin typeface="Calibri"/>
              </a:rPr>
              <a:t>n</a:t>
            </a:r>
            <a:r>
              <a:rPr b="0" lang="tr-TR" sz="3200" spc="-1" strike="noStrike">
                <a:solidFill>
                  <a:srgbClr val="000000"/>
                </a:solidFill>
                <a:latin typeface="Calibri"/>
              </a:rPr>
              <a:t> November Geburtstag.</a:t>
            </a:r>
            <a:endParaRPr b="0" lang="tr-T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tr-TR" sz="4400" spc="-1" strike="noStrike">
                <a:solidFill>
                  <a:srgbClr val="000000"/>
                </a:solidFill>
                <a:latin typeface="Calibri"/>
              </a:rPr>
              <a:t>Sf. 99</a:t>
            </a:r>
            <a:endParaRPr b="0" lang="tr-TR" sz="44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89" name="Picture 2" descr=""/>
          <p:cNvPicPr/>
          <p:nvPr/>
        </p:nvPicPr>
        <p:blipFill>
          <a:blip r:embed="rId1"/>
          <a:stretch/>
        </p:blipFill>
        <p:spPr>
          <a:xfrm>
            <a:off x="457200" y="1628640"/>
            <a:ext cx="8229240" cy="403200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92000"/>
          </a:bodyPr>
          <a:p>
            <a:pPr algn="ctr">
              <a:lnSpc>
                <a:spcPct val="100000"/>
              </a:lnSpc>
              <a:buNone/>
            </a:pPr>
            <a:r>
              <a:rPr b="1" lang="tr-TR" sz="2200" spc="-1" strike="noStrike">
                <a:solidFill>
                  <a:srgbClr val="000000"/>
                </a:solidFill>
                <a:latin typeface="Calibri"/>
              </a:rPr>
              <a:t>Sf. 100 </a:t>
            </a:r>
            <a:r>
              <a:rPr b="1" lang="de-DE" sz="4000" spc="-1" strike="noStrike">
                <a:solidFill>
                  <a:srgbClr val="ff0000"/>
                </a:solidFill>
                <a:latin typeface="Calibri"/>
              </a:rPr>
              <a:t>Wann hat deine Familie Geburtstag?</a:t>
            </a:r>
            <a:endParaRPr b="0" lang="tr-TR" sz="40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91" name="Picture 2" descr=""/>
          <p:cNvPicPr/>
          <p:nvPr/>
        </p:nvPicPr>
        <p:blipFill>
          <a:blip r:embed="rId1"/>
          <a:stretch/>
        </p:blipFill>
        <p:spPr>
          <a:xfrm>
            <a:off x="323640" y="1052640"/>
            <a:ext cx="8229240" cy="501120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tr-TR" sz="4400" spc="-1" strike="noStrike">
                <a:solidFill>
                  <a:srgbClr val="000000"/>
                </a:solidFill>
                <a:latin typeface="Calibri"/>
              </a:rPr>
              <a:t>Sf. 101</a:t>
            </a:r>
            <a:endParaRPr b="0" lang="tr-TR" sz="44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93" name="Picture 2" descr=""/>
          <p:cNvPicPr/>
          <p:nvPr/>
        </p:nvPicPr>
        <p:blipFill>
          <a:blip r:embed="rId1"/>
          <a:stretch/>
        </p:blipFill>
        <p:spPr>
          <a:xfrm>
            <a:off x="1237680" y="1268640"/>
            <a:ext cx="7078320" cy="485712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tr-TR" sz="4400" spc="-1" strike="noStrike">
                <a:solidFill>
                  <a:srgbClr val="ff0000"/>
                </a:solidFill>
                <a:latin typeface="Calibri"/>
              </a:rPr>
              <a:t>JAHRE (YILLAR)</a:t>
            </a:r>
            <a:endParaRPr b="0" lang="tr-T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343080" indent="-343080">
              <a:lnSpc>
                <a:spcPct val="100000"/>
              </a:lnSpc>
              <a:spcBef>
                <a:spcPts val="720"/>
              </a:spcBef>
              <a:buClr>
                <a:srgbClr val="002060"/>
              </a:buClr>
              <a:buFont typeface="Arial"/>
              <a:buChar char="•"/>
            </a:pPr>
            <a:r>
              <a:rPr b="0" lang="tr-TR" sz="3600" spc="-1" strike="noStrike">
                <a:solidFill>
                  <a:srgbClr val="002060"/>
                </a:solidFill>
                <a:latin typeface="Calibri"/>
              </a:rPr>
              <a:t>19</a:t>
            </a:r>
            <a:r>
              <a:rPr b="0" lang="tr-TR" sz="3600" spc="-1" strike="noStrike">
                <a:solidFill>
                  <a:srgbClr val="ff0000"/>
                </a:solidFill>
                <a:latin typeface="Calibri"/>
              </a:rPr>
              <a:t>94</a:t>
            </a:r>
            <a:r>
              <a:rPr b="0" lang="tr-TR" sz="3600" spc="-1" strike="noStrike">
                <a:solidFill>
                  <a:srgbClr val="000000"/>
                </a:solidFill>
                <a:latin typeface="Calibri"/>
              </a:rPr>
              <a:t>: </a:t>
            </a:r>
            <a:r>
              <a:rPr b="0" lang="tr-TR" sz="3600" spc="-1" strike="noStrike">
                <a:solidFill>
                  <a:srgbClr val="002060"/>
                </a:solidFill>
                <a:latin typeface="Calibri"/>
              </a:rPr>
              <a:t>neunzehnhundert</a:t>
            </a:r>
            <a:r>
              <a:rPr b="0" lang="tr-TR" sz="36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tr-TR" sz="3600" spc="-1" strike="noStrike">
                <a:solidFill>
                  <a:srgbClr val="ff0000"/>
                </a:solidFill>
                <a:latin typeface="Calibri"/>
              </a:rPr>
              <a:t>vierundneunzig</a:t>
            </a:r>
            <a:endParaRPr b="0" lang="tr-TR" sz="36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720"/>
              </a:spcBef>
              <a:buNone/>
            </a:pPr>
            <a:endParaRPr b="0" lang="tr-TR" sz="36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720"/>
              </a:spcBef>
              <a:buNone/>
            </a:pPr>
            <a:endParaRPr b="0" lang="tr-TR" sz="36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720"/>
              </a:spcBef>
              <a:buNone/>
            </a:pPr>
            <a:endParaRPr b="0" lang="tr-TR" sz="36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720"/>
              </a:spcBef>
              <a:buClr>
                <a:srgbClr val="002060"/>
              </a:buClr>
              <a:buFont typeface="Arial"/>
              <a:buChar char="•"/>
            </a:pPr>
            <a:r>
              <a:rPr b="0" lang="tr-TR" sz="3600" spc="-1" strike="noStrike">
                <a:solidFill>
                  <a:srgbClr val="002060"/>
                </a:solidFill>
                <a:latin typeface="Calibri"/>
              </a:rPr>
              <a:t>19</a:t>
            </a:r>
            <a:r>
              <a:rPr b="0" lang="tr-TR" sz="3600" spc="-1" strike="noStrike">
                <a:solidFill>
                  <a:srgbClr val="ff0000"/>
                </a:solidFill>
                <a:latin typeface="Calibri"/>
              </a:rPr>
              <a:t>89: </a:t>
            </a:r>
            <a:r>
              <a:rPr b="0" lang="tr-TR" sz="3600" spc="-1" strike="noStrike">
                <a:solidFill>
                  <a:srgbClr val="002060"/>
                </a:solidFill>
                <a:latin typeface="Calibri"/>
              </a:rPr>
              <a:t>neunzehnhundert</a:t>
            </a:r>
            <a:r>
              <a:rPr b="0" lang="tr-TR" sz="36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tr-TR" sz="3600" spc="-1" strike="noStrike">
                <a:solidFill>
                  <a:srgbClr val="ff0000"/>
                </a:solidFill>
                <a:latin typeface="Calibri"/>
              </a:rPr>
              <a:t>neunundachtzig</a:t>
            </a:r>
            <a:endParaRPr b="0" lang="tr-TR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6" name="18 Yukarı Bükülü Ok"/>
          <p:cNvSpPr/>
          <p:nvPr/>
        </p:nvSpPr>
        <p:spPr>
          <a:xfrm>
            <a:off x="899640" y="2133000"/>
            <a:ext cx="2664000" cy="1511640"/>
          </a:xfrm>
          <a:prstGeom prst="curvedUp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7" name="19 Yukarı Bükülü Ok"/>
          <p:cNvSpPr/>
          <p:nvPr/>
        </p:nvSpPr>
        <p:spPr>
          <a:xfrm>
            <a:off x="1475640" y="2205000"/>
            <a:ext cx="5112360" cy="1728000"/>
          </a:xfrm>
          <a:prstGeom prst="curvedUp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ff0000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endParaRPr b="0" lang="tr-T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961"/>
              </a:spcBef>
              <a:buClr>
                <a:srgbClr val="0070c0"/>
              </a:buClr>
              <a:buFont typeface="Arial"/>
              <a:buChar char="•"/>
            </a:pPr>
            <a:r>
              <a:rPr b="0" lang="tr-TR" sz="4800" spc="-1" strike="noStrike">
                <a:solidFill>
                  <a:srgbClr val="0070c0"/>
                </a:solidFill>
                <a:latin typeface="Calibri"/>
              </a:rPr>
              <a:t>20</a:t>
            </a:r>
            <a:r>
              <a:rPr b="0" lang="tr-TR" sz="4800" spc="-1" strike="noStrike">
                <a:solidFill>
                  <a:srgbClr val="ff0000"/>
                </a:solidFill>
                <a:latin typeface="Calibri"/>
              </a:rPr>
              <a:t>08</a:t>
            </a:r>
            <a:r>
              <a:rPr b="0" lang="tr-TR" sz="4800" spc="-1" strike="noStrike">
                <a:solidFill>
                  <a:srgbClr val="000000"/>
                </a:solidFill>
                <a:latin typeface="Calibri"/>
              </a:rPr>
              <a:t>: </a:t>
            </a:r>
            <a:r>
              <a:rPr b="0" lang="tr-TR" sz="4800" spc="-1" strike="noStrike">
                <a:solidFill>
                  <a:srgbClr val="0070c0"/>
                </a:solidFill>
                <a:latin typeface="Calibri"/>
              </a:rPr>
              <a:t>zwei tausend </a:t>
            </a:r>
            <a:r>
              <a:rPr b="0" lang="tr-TR" sz="4800" spc="-1" strike="noStrike">
                <a:solidFill>
                  <a:srgbClr val="ff0000"/>
                </a:solidFill>
                <a:latin typeface="Calibri"/>
              </a:rPr>
              <a:t>acht</a:t>
            </a:r>
            <a:endParaRPr b="0" lang="tr-TR" sz="4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961"/>
              </a:spcBef>
              <a:buNone/>
            </a:pPr>
            <a:endParaRPr b="0" lang="tr-TR" sz="4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961"/>
              </a:spcBef>
              <a:buNone/>
            </a:pPr>
            <a:endParaRPr b="0" lang="tr-TR" sz="4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961"/>
              </a:spcBef>
              <a:buClr>
                <a:srgbClr val="0070c0"/>
              </a:buClr>
              <a:buFont typeface="Arial"/>
              <a:buChar char="•"/>
            </a:pPr>
            <a:r>
              <a:rPr b="0" lang="tr-TR" sz="4800" spc="-1" strike="noStrike">
                <a:solidFill>
                  <a:srgbClr val="0070c0"/>
                </a:solidFill>
                <a:latin typeface="Calibri"/>
              </a:rPr>
              <a:t>20</a:t>
            </a:r>
            <a:r>
              <a:rPr b="0" lang="tr-TR" sz="4800" spc="-1" strike="noStrike">
                <a:solidFill>
                  <a:srgbClr val="ff0000"/>
                </a:solidFill>
                <a:latin typeface="Calibri"/>
              </a:rPr>
              <a:t>13: </a:t>
            </a:r>
            <a:r>
              <a:rPr b="0" lang="tr-TR" sz="4800" spc="-1" strike="noStrike">
                <a:solidFill>
                  <a:srgbClr val="0070c0"/>
                </a:solidFill>
                <a:latin typeface="Calibri"/>
              </a:rPr>
              <a:t>zwei tausend </a:t>
            </a:r>
            <a:r>
              <a:rPr b="0" lang="tr-TR" sz="4800" spc="-1" strike="noStrike">
                <a:solidFill>
                  <a:srgbClr val="ff0000"/>
                </a:solidFill>
                <a:latin typeface="Calibri"/>
              </a:rPr>
              <a:t>dreizehn</a:t>
            </a:r>
            <a:endParaRPr b="0" lang="tr-TR" sz="4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0" name="3 Yukarı Bükülü Ok"/>
          <p:cNvSpPr/>
          <p:nvPr/>
        </p:nvSpPr>
        <p:spPr>
          <a:xfrm>
            <a:off x="1043640" y="2349000"/>
            <a:ext cx="3456000" cy="791640"/>
          </a:xfrm>
          <a:prstGeom prst="curvedUp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1" name="4 Yukarı Bükülü Ok"/>
          <p:cNvSpPr/>
          <p:nvPr/>
        </p:nvSpPr>
        <p:spPr>
          <a:xfrm>
            <a:off x="1907640" y="2277000"/>
            <a:ext cx="4536000" cy="1079640"/>
          </a:xfrm>
          <a:prstGeom prst="curvedUp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ff0000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tr-TR" sz="4400" spc="-1" strike="noStrike">
                <a:solidFill>
                  <a:srgbClr val="000000"/>
                </a:solidFill>
                <a:latin typeface="Calibri"/>
              </a:rPr>
              <a:t>Sf. 103</a:t>
            </a:r>
            <a:endParaRPr b="0" lang="tr-TR" sz="44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03" name="Picture 2" descr=""/>
          <p:cNvPicPr/>
          <p:nvPr/>
        </p:nvPicPr>
        <p:blipFill>
          <a:blip r:embed="rId1"/>
          <a:stretch/>
        </p:blipFill>
        <p:spPr>
          <a:xfrm>
            <a:off x="457200" y="1196640"/>
            <a:ext cx="8229240" cy="525636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Application>LibreOffice/7.2.5.2$Windows_X86_64 LibreOffice_project/499f9727c189e6ef3471021d6132d4c694f357e5</Application>
  <AppVersion>15.0000</AppVersion>
  <Words>83</Words>
  <Paragraphs>28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2013-02-13T23:25:44Z</dcterms:created>
  <dc:creator>Erdem OVAT</dc:creator>
  <dc:description/>
  <dc:language>tr-TR</dc:language>
  <cp:lastModifiedBy/>
  <dcterms:modified xsi:type="dcterms:W3CDTF">2022-01-22T12:53:09Z</dcterms:modified>
  <cp:revision>10</cp:revision>
  <dc:subject/>
  <dc:title>Geburtstag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Ekran Gösterisi (4:3)</vt:lpwstr>
  </property>
  <property fmtid="{D5CDD505-2E9C-101B-9397-08002B2CF9AE}" pid="3" name="Slides">
    <vt:i4>11</vt:i4>
  </property>
</Properties>
</file>