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8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kotni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jeni pravokotni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  <p:sp>
        <p:nvSpPr>
          <p:cNvPr id="7" name="Pravokotni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otn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jeni pravokotni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Pravokotni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otni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jeni pravokotni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Pravokotni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otni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jeni pravokotni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EF22C3-6A7D-4A71-BDE9-A9DF639290F1}" type="datetimeFigureOut">
              <a:rPr lang="sl-SI" smtClean="0"/>
              <a:t>3.12.2011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4E8D6D9-3AA4-45FA-898F-9FC20AAA031F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dnaslov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6147" name="Naslov 2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sl-SI" b="1" smtClean="0"/>
              <a:t>GESUNDHEIT - KRANKHEIT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doktor-schreiben-verordnung-~-ks12455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620713"/>
            <a:ext cx="3582988" cy="5400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643438" y="1341438"/>
            <a:ext cx="3744912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Die Ärztin schreibt ein Rezept. </a:t>
            </a:r>
            <a:r>
              <a:rPr lang="sl-SI">
                <a:latin typeface="Comic Sans MS" pitchFamily="66" charset="0"/>
              </a:rPr>
              <a:t>Sie</a:t>
            </a:r>
            <a:r>
              <a:rPr lang="de-DE">
                <a:latin typeface="Comic Sans MS" pitchFamily="66" charset="0"/>
              </a:rPr>
              <a:t> verschreibt ein Medikament.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-s Rezept (-e)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-s Medikament (-e)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-e Ärztin (-nen)</a:t>
            </a:r>
            <a:endParaRPr lang="sl-SI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apotheker-stehen-apotheke-~-7298367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476250"/>
            <a:ext cx="5761038" cy="432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19250" y="5157788"/>
            <a:ext cx="5832475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Man holt das Medikament in der Apotheke ab.</a:t>
            </a:r>
          </a:p>
          <a:p>
            <a:pPr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-e Apotheke (-n)		-r Apotheker (-)</a:t>
            </a:r>
          </a:p>
          <a:p>
            <a:pPr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abholen		</a:t>
            </a:r>
            <a:r>
              <a:rPr lang="sl-SI">
                <a:latin typeface="Comic Sans MS" pitchFamily="66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industrie-frau-nadel-doktor-~-1098r-63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765175"/>
            <a:ext cx="3222625" cy="4857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500563" y="1484313"/>
            <a:ext cx="40338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Manchmal bekommt man eine Spritze.</a:t>
            </a:r>
          </a:p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Der Arzt gibt dem Patienten eine Spritze / eine Injektion.</a:t>
            </a:r>
          </a:p>
          <a:p>
            <a:pPr>
              <a:lnSpc>
                <a:spcPct val="13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-e Spritze (-n) = -e Injektion (-en)</a:t>
            </a:r>
            <a:endParaRPr lang="sl-SI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196975"/>
            <a:ext cx="8229600" cy="316865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Der</a:t>
            </a:r>
            <a:r>
              <a:rPr lang="sl-SI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sl-SI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menschliche</a:t>
            </a:r>
            <a:r>
              <a:rPr lang="sl-SI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K</a:t>
            </a:r>
            <a:r>
              <a:rPr lang="de-DE" b="1" dirty="0" err="1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örper</a:t>
            </a:r>
            <a: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de-DE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- Körperteile</a:t>
            </a:r>
            <a:endParaRPr lang="sl-SI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3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smtClean="0"/>
          </a:p>
        </p:txBody>
      </p:sp>
      <p:pic>
        <p:nvPicPr>
          <p:cNvPr id="22532" name="Picture 4" descr="Abb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476250"/>
            <a:ext cx="8424863" cy="56499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smtClean="0"/>
          </a:p>
        </p:txBody>
      </p:sp>
      <p:pic>
        <p:nvPicPr>
          <p:cNvPr id="23556" name="Picture 4" descr="Abb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333375"/>
            <a:ext cx="8642350" cy="57927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125538"/>
            <a:ext cx="8229600" cy="4525962"/>
          </a:xfrm>
        </p:spPr>
        <p:txBody>
          <a:bodyPr/>
          <a:lstStyle/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-r Oberkörper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-r Unterkörper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-e Gliedmaße (-n)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-r Organ (-e) / innere Organe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-r Knochen (-)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-r Muskel (-n)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-e Ader (-n); -s Blut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-r Nerv (-en)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de-DE" sz="2000" smtClean="0">
                <a:latin typeface="Comic Sans MS" pitchFamily="66" charset="0"/>
              </a:rPr>
              <a:t>-e Haut</a:t>
            </a:r>
            <a:endParaRPr lang="sl-SI" sz="20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Kopf (Köpfe) (-r Schädel, -; -s Gehirn)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Haar (-e)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Ohr (-en)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Stirn (-en)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Schläfe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Auge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Augenbraue (-n) (-r Augenbrauenstift, -e)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Augenlid (-er) (-r Lidschatten, -)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Augenwimper (-n) (-e Wimperntusche, -en)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933950" y="1447800"/>
            <a:ext cx="3749675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Nase (-n), -s Nasenloch (-löcher)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Backe (-n), -e Wange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Kinn (-e)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Bart (Bärte) (Vollbart, Schnurrbart)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Mund (Münder)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Lippe (-n) (-r Lippenstift)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Zahn (Zähne)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Zunge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Zahnfleisch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Gaumen (-)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Ober-/Unterkiefer (-)</a:t>
            </a:r>
            <a:endParaRPr lang="sl-SI" sz="1600">
              <a:latin typeface="Comic Sans MS" pitchFamily="66" charset="0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914400" y="1447800"/>
            <a:ext cx="3749675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Hals (Hälse)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Schulter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Arm (-e) (Ober-/Unterarm)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Ellbogen (-bögen)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Handgelenk (-e)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Hand (Hände)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Finger (-):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1600">
                <a:latin typeface="Comic Sans MS" pitchFamily="66" charset="0"/>
              </a:rPr>
              <a:t>Daumen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1600">
                <a:latin typeface="Comic Sans MS" pitchFamily="66" charset="0"/>
              </a:rPr>
              <a:t>Zeigefinger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1600">
                <a:latin typeface="Comic Sans MS" pitchFamily="66" charset="0"/>
              </a:rPr>
              <a:t>Mittelfinger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1600">
                <a:latin typeface="Comic Sans MS" pitchFamily="66" charset="0"/>
              </a:rPr>
              <a:t>Ringfinger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de-DE" sz="1600">
                <a:latin typeface="Comic Sans MS" pitchFamily="66" charset="0"/>
              </a:rPr>
              <a:t>Kleinfinger /der kleine Finger</a:t>
            </a:r>
            <a:endParaRPr lang="sl-SI" sz="1600">
              <a:latin typeface="Comic Sans MS" pitchFamily="66" charset="0"/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4933950" y="1447800"/>
            <a:ext cx="3749675" cy="45720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Brust (Brüste) (-e Rippe, 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Bauch (Bäuche)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Nabel (-)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Rücken (-)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Wirbelsäule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-s Genick (-e)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-r Hintere (-n); -r Po (-s)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Pobacke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r>
              <a:rPr lang="de-DE" sz="1600">
                <a:latin typeface="Comic Sans MS" pitchFamily="66" charset="0"/>
              </a:rPr>
              <a:t>-e Hüfte (-n)</a:t>
            </a:r>
          </a:p>
          <a:p>
            <a:pPr marL="274320" indent="-274320" fontAlgn="auto">
              <a:lnSpc>
                <a:spcPct val="130000"/>
              </a:lnSpc>
              <a:spcBef>
                <a:spcPts val="580"/>
              </a:spcBef>
              <a:spcAft>
                <a:spcPts val="0"/>
              </a:spcAft>
              <a:buFontTx/>
              <a:buNone/>
              <a:defRPr/>
            </a:pPr>
            <a:endParaRPr lang="sl-SI" sz="16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1000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1000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1000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8" dur="1000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1000"/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1000"/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7" dur="1000"/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0" dur="1000"/>
                                        <p:tgtEl>
                                          <p:spTgt spid="174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5" dur="10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8" dur="10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1" dur="1000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4" dur="1000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7" dur="1000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0" dur="1000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3" dur="1000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6" dur="1000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9" dur="1000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052513"/>
            <a:ext cx="8229600" cy="4525962"/>
          </a:xfrm>
        </p:spPr>
        <p:txBody>
          <a:bodyPr/>
          <a:lstStyle/>
          <a:p>
            <a:pPr>
              <a:lnSpc>
                <a:spcPct val="140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-s Bein (-e)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-r Ober-/Unterschenkel (-)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-s Knie (-)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-r Fußknöchel (-)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-r Fuß (Füße)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-r Zeh (-en) / -e Zehe (-n)</a:t>
            </a:r>
            <a:endParaRPr lang="sl-SI" sz="16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rz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3250" y="488950"/>
            <a:ext cx="5397500" cy="588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smtClean="0">
                <a:solidFill>
                  <a:srgbClr val="33CC33"/>
                </a:solidFill>
                <a:latin typeface="Comic Sans MS" pitchFamily="66" charset="0"/>
              </a:rPr>
              <a:t>Innere Organe</a:t>
            </a:r>
            <a:endParaRPr lang="sl-SI" sz="3200" b="1" smtClean="0">
              <a:solidFill>
                <a:srgbClr val="33CC33"/>
              </a:solidFill>
              <a:latin typeface="Comic Sans MS" pitchFamily="66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-s Gehirn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-s Herz (-en)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-e Lunge (-n)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-e Speiseröhre (-n)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-r Magen (Mägen)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-r Darm (Därme)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-e Leber (-n)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-e Niere (-n)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-e Galle (-n)</a:t>
            </a:r>
          </a:p>
          <a:p>
            <a:pPr>
              <a:lnSpc>
                <a:spcPct val="145000"/>
              </a:lnSpc>
              <a:buFontTx/>
              <a:buNone/>
            </a:pPr>
            <a:r>
              <a:rPr lang="de-DE" sz="1600" smtClean="0">
                <a:latin typeface="Comic Sans MS" pitchFamily="66" charset="0"/>
              </a:rPr>
              <a:t>-e Harnblase (-n)</a:t>
            </a:r>
          </a:p>
          <a:p>
            <a:pPr>
              <a:buFontTx/>
              <a:buNone/>
            </a:pPr>
            <a:endParaRPr lang="sl-SI" sz="160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908050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l-SI" sz="2400" smtClean="0">
                <a:latin typeface="Comic Sans MS" pitchFamily="66" charset="0"/>
              </a:rPr>
              <a:t>"Herr Doktor, ist das eine seltene Krankheit, die ich da habe?" - "Blödsinn, die Friedhöfe sind voll davon!“</a:t>
            </a:r>
          </a:p>
          <a:p>
            <a:pPr>
              <a:lnSpc>
                <a:spcPct val="150000"/>
              </a:lnSpc>
              <a:buFontTx/>
              <a:buNone/>
            </a:pPr>
            <a:endParaRPr lang="sl-SI" sz="240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sl-SI" sz="2400" smtClean="0">
                <a:latin typeface="Comic Sans MS" pitchFamily="66" charset="0"/>
              </a:rPr>
              <a:t>"Herr Doktor, mir wird ständig gelb und rot vor Augen", klagt der Fußballer. "Wechseln Sie mal den Schiedsrichter!" rät der Arzt.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bett-maedchen-thermometer-temperatur-~-1098r-5955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908050"/>
            <a:ext cx="3313112" cy="4968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003800" y="1484313"/>
            <a:ext cx="33845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sl-SI">
                <a:latin typeface="Comic Sans MS" pitchFamily="66" charset="0"/>
              </a:rPr>
              <a:t>Man f</a:t>
            </a:r>
            <a:r>
              <a:rPr lang="de-DE">
                <a:latin typeface="Comic Sans MS" pitchFamily="66" charset="0"/>
              </a:rPr>
              <a:t>ühlt sich schlecht und geht ins Bett. Man hat Fieber.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sich gut / wohl fühlen </a:t>
            </a:r>
          </a:p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sich schlecht fühlen</a:t>
            </a:r>
            <a:endParaRPr lang="sl-SI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industrie-thermometer-gesundheit-~-1042r-108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908050"/>
            <a:ext cx="3297238" cy="4968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148263" y="1700213"/>
            <a:ext cx="3384550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-s Fieberthermometer (-) </a:t>
            </a: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Fieber haben</a:t>
            </a:r>
          </a:p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Mit dem Fieberthermometer misst man Fieber.</a:t>
            </a:r>
          </a:p>
          <a:p>
            <a:pPr>
              <a:spcBef>
                <a:spcPct val="50000"/>
              </a:spcBef>
            </a:pP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portraet-familie-krankenhaus-~-u185509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476672"/>
            <a:ext cx="6192837" cy="4108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476375" y="4724400"/>
            <a:ext cx="6264275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Man geht zum Arzt in die Arztpraxis. Zuerst muss man sich bei der Arzthelferin anmelden.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-e Arzthelferin (-nen)		-e Arztpraxis (-xen)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sich anmelden</a:t>
            </a:r>
            <a:endParaRPr lang="sl-SI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mutter-sohn-2-4-warten-zimmer-~-200066796-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1125538"/>
            <a:ext cx="3838575" cy="3876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435600" y="1557338"/>
            <a:ext cx="3313113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Dann muss man im Wartezimmer warten.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-s Wartezimmer (-)</a:t>
            </a:r>
            <a:endParaRPr lang="sl-SI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junge-mann-doktor-~-pe00078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08050"/>
            <a:ext cx="3689350" cy="4897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932363" y="1268413"/>
            <a:ext cx="3600450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Der Arzt untersucht den Patienten.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-r Patient (-en) = -r / -e Kranke (-n)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-r Arzt (Ärzte)</a:t>
            </a:r>
          </a:p>
          <a:p>
            <a:pPr>
              <a:lnSpc>
                <a:spcPct val="145000"/>
              </a:lnSpc>
              <a:spcBef>
                <a:spcPct val="50000"/>
              </a:spcBef>
            </a:pPr>
            <a:r>
              <a:rPr lang="de-DE">
                <a:latin typeface="Comic Sans MS" pitchFamily="66" charset="0"/>
              </a:rPr>
              <a:t>untersuchen</a:t>
            </a:r>
            <a:endParaRPr lang="sl-SI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9937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3200" b="1" dirty="0">
                <a:solidFill>
                  <a:srgbClr val="CC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Arbeitsgeräte des Arztes</a:t>
            </a:r>
            <a:endParaRPr lang="sl-SI" sz="3200" b="1" dirty="0">
              <a:solidFill>
                <a:srgbClr val="CC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7651" name="Picture 4" descr="Abb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340768"/>
            <a:ext cx="6586263" cy="5269010"/>
          </a:xfr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slovni izid">
  <a:themeElements>
    <a:clrScheme name="Poslovni izi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oslovni izi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slovni izi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</TotalTime>
  <Words>663</Words>
  <Application>Microsoft Office PowerPoint</Application>
  <PresentationFormat>Diaprojekcija na zaslonu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1" baseType="lpstr">
      <vt:lpstr>Poslovni izid</vt:lpstr>
      <vt:lpstr>GESUNDHEIT - KRANKHEIT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  <vt:lpstr>Arbeitsgeräte des Arztes</vt:lpstr>
      <vt:lpstr>Diapozitiv 10</vt:lpstr>
      <vt:lpstr>Diapozitiv 11</vt:lpstr>
      <vt:lpstr>Diapozitiv 12</vt:lpstr>
      <vt:lpstr>Der menschliche Körper  - Körperteile</vt:lpstr>
      <vt:lpstr>Diapozitiv 14</vt:lpstr>
      <vt:lpstr>Diapozitiv 15</vt:lpstr>
      <vt:lpstr>Diapozitiv 16</vt:lpstr>
      <vt:lpstr>Diapozitiv 17</vt:lpstr>
      <vt:lpstr>Diapozitiv 18</vt:lpstr>
      <vt:lpstr>Diapozitiv 19</vt:lpstr>
      <vt:lpstr>Innere Organe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GESUNDHEIT - KRANKHEIT</dc:title>
  <dc:creator>Saksida</dc:creator>
  <cp:lastModifiedBy>Saksida</cp:lastModifiedBy>
  <cp:revision>1</cp:revision>
  <dcterms:created xsi:type="dcterms:W3CDTF">2011-12-03T08:20:23Z</dcterms:created>
  <dcterms:modified xsi:type="dcterms:W3CDTF">2011-12-03T08:22:46Z</dcterms:modified>
</cp:coreProperties>
</file>