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7012-BF22-4845-AD7E-AD82D67959EF}" type="datetimeFigureOut">
              <a:rPr lang="tr-TR" smtClean="0"/>
              <a:t>28.02.2012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F4A-E339-4ADC-94BD-91F542B69660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tr-TR" sz="6600" u="sng" dirty="0" err="1" smtClean="0">
                <a:latin typeface="Hand writing Mutlu" pitchFamily="2" charset="0"/>
              </a:rPr>
              <a:t>Die</a:t>
            </a:r>
            <a:r>
              <a:rPr lang="tr-TR" sz="6600" u="sng" dirty="0" smtClean="0">
                <a:latin typeface="Hand writing Mutlu" pitchFamily="2" charset="0"/>
              </a:rPr>
              <a:t> </a:t>
            </a:r>
            <a:r>
              <a:rPr lang="tr-TR" sz="6600" u="sng" dirty="0" err="1" smtClean="0">
                <a:latin typeface="Hand writing Mutlu" pitchFamily="2" charset="0"/>
              </a:rPr>
              <a:t>Jahreszeiten</a:t>
            </a:r>
            <a:endParaRPr lang="tr-TR" sz="6600" u="sng" dirty="0">
              <a:latin typeface="Hand writing Mutlu" pitchFamily="2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215106" cy="857256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tx1"/>
                </a:solidFill>
                <a:latin typeface="Hand writing Mutlu" pitchFamily="2" charset="0"/>
              </a:rPr>
              <a:t>Der </a:t>
            </a:r>
            <a:r>
              <a:rPr lang="tr-TR" sz="4400" dirty="0" err="1" smtClean="0">
                <a:solidFill>
                  <a:schemeClr val="tx1"/>
                </a:solidFill>
                <a:latin typeface="Hand writing Mutlu" pitchFamily="2" charset="0"/>
              </a:rPr>
              <a:t>Frühling</a:t>
            </a:r>
            <a:endParaRPr lang="tr-TR" sz="4400" dirty="0">
              <a:solidFill>
                <a:schemeClr val="tx1"/>
              </a:solidFill>
              <a:latin typeface="Hand writing Mutlu" pitchFamily="2" charset="0"/>
            </a:endParaRPr>
          </a:p>
        </p:txBody>
      </p:sp>
      <p:pic>
        <p:nvPicPr>
          <p:cNvPr id="1026" name="Picture 2" descr="http://farm6.static.flickr.com/5089/5306441472_9ec1de8d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47625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solidFill>
                  <a:schemeClr val="accent3">
                    <a:lumMod val="50000"/>
                  </a:schemeClr>
                </a:solidFill>
                <a:latin typeface="Hand writing Mutlu" pitchFamily="2" charset="0"/>
              </a:rPr>
              <a:t>Der </a:t>
            </a:r>
            <a:r>
              <a:rPr lang="tr-TR" sz="6600" dirty="0" err="1" smtClean="0">
                <a:solidFill>
                  <a:schemeClr val="accent3">
                    <a:lumMod val="50000"/>
                  </a:schemeClr>
                </a:solidFill>
                <a:latin typeface="Hand writing Mutlu" pitchFamily="2" charset="0"/>
              </a:rPr>
              <a:t>Sommer</a:t>
            </a:r>
            <a:endParaRPr lang="tr-TR" sz="6600" dirty="0">
              <a:solidFill>
                <a:schemeClr val="accent3">
                  <a:lumMod val="50000"/>
                </a:schemeClr>
              </a:solidFill>
              <a:latin typeface="Hand writing Mutlu" pitchFamily="2" charset="0"/>
            </a:endParaRPr>
          </a:p>
        </p:txBody>
      </p:sp>
      <p:pic>
        <p:nvPicPr>
          <p:cNvPr id="4" name="3 İçerik Yer Tutucusu" descr="imagesCAB1BE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501094" cy="41205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006600"/>
                </a:solidFill>
                <a:latin typeface="Hand writing Mutlu" pitchFamily="2" charset="0"/>
              </a:rPr>
              <a:t>Der </a:t>
            </a:r>
            <a:r>
              <a:rPr lang="tr-TR" sz="6600" dirty="0" err="1" smtClean="0">
                <a:solidFill>
                  <a:srgbClr val="006600"/>
                </a:solidFill>
                <a:latin typeface="Hand writing Mutlu" pitchFamily="2" charset="0"/>
              </a:rPr>
              <a:t>Herbst</a:t>
            </a:r>
            <a:endParaRPr lang="tr-TR" sz="6600" dirty="0">
              <a:solidFill>
                <a:srgbClr val="006600"/>
              </a:solidFill>
              <a:latin typeface="Hand writing Mutlu" pitchFamily="2" charset="0"/>
            </a:endParaRPr>
          </a:p>
        </p:txBody>
      </p:sp>
      <p:pic>
        <p:nvPicPr>
          <p:cNvPr id="4" name="3 İçerik Yer Tutucusu" descr="gizliada_blogcu_com_sonbahar_manzara_resimleri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latin typeface="Hand writing Mutlu" pitchFamily="2" charset="0"/>
              </a:rPr>
              <a:t>Der </a:t>
            </a:r>
            <a:r>
              <a:rPr lang="tr-TR" sz="6600" dirty="0" err="1" smtClean="0">
                <a:latin typeface="Hand writing Mutlu" pitchFamily="2" charset="0"/>
              </a:rPr>
              <a:t>Winter</a:t>
            </a:r>
            <a:endParaRPr lang="tr-TR" sz="6600" dirty="0">
              <a:latin typeface="Hand writing Mutlu" pitchFamily="2" charset="0"/>
            </a:endParaRPr>
          </a:p>
        </p:txBody>
      </p:sp>
      <p:pic>
        <p:nvPicPr>
          <p:cNvPr id="6" name="5 İçerik Yer Tutucusu" descr="kis_manzara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err="1" smtClean="0">
                <a:solidFill>
                  <a:schemeClr val="accent2">
                    <a:lumMod val="50000"/>
                  </a:schemeClr>
                </a:solidFill>
                <a:latin typeface="Hand writing Mutlu" pitchFamily="2" charset="0"/>
              </a:rPr>
              <a:t>Die</a:t>
            </a:r>
            <a:r>
              <a:rPr lang="tr-TR" sz="7200" dirty="0" smtClean="0">
                <a:solidFill>
                  <a:schemeClr val="accent2">
                    <a:lumMod val="50000"/>
                  </a:schemeClr>
                </a:solidFill>
                <a:latin typeface="Hand writing Mutlu" pitchFamily="2" charset="0"/>
              </a:rPr>
              <a:t> </a:t>
            </a:r>
            <a:r>
              <a:rPr lang="tr-TR" sz="7200" dirty="0" err="1" smtClean="0">
                <a:solidFill>
                  <a:schemeClr val="accent2">
                    <a:lumMod val="50000"/>
                  </a:schemeClr>
                </a:solidFill>
                <a:latin typeface="Hand writing Mutlu" pitchFamily="2" charset="0"/>
              </a:rPr>
              <a:t>Monate</a:t>
            </a:r>
            <a:endParaRPr lang="tr-TR" sz="7200" dirty="0">
              <a:solidFill>
                <a:schemeClr val="accent2">
                  <a:lumMod val="50000"/>
                </a:schemeClr>
              </a:solidFill>
              <a:latin typeface="Hand writing Mutlu" pitchFamily="2" charset="0"/>
            </a:endParaRPr>
          </a:p>
        </p:txBody>
      </p:sp>
      <p:pic>
        <p:nvPicPr>
          <p:cNvPr id="4" name="3 İçerik Yer Tutucusu" descr="4122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759" y="1600200"/>
            <a:ext cx="454248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err="1" smtClean="0">
                <a:solidFill>
                  <a:srgbClr val="FFC000"/>
                </a:solidFill>
                <a:latin typeface="Hand writing Mutlu" pitchFamily="2" charset="0"/>
              </a:rPr>
              <a:t>Die</a:t>
            </a:r>
            <a:r>
              <a:rPr lang="tr-TR" sz="6600" dirty="0" smtClean="0">
                <a:solidFill>
                  <a:srgbClr val="FFC000"/>
                </a:solidFill>
                <a:latin typeface="Hand writing Mutlu" pitchFamily="2" charset="0"/>
              </a:rPr>
              <a:t> </a:t>
            </a:r>
            <a:r>
              <a:rPr lang="tr-TR" sz="6600" dirty="0" err="1" smtClean="0">
                <a:solidFill>
                  <a:srgbClr val="FFC000"/>
                </a:solidFill>
                <a:latin typeface="Hand writing Mutlu" pitchFamily="2" charset="0"/>
              </a:rPr>
              <a:t>Wochentage</a:t>
            </a:r>
            <a:endParaRPr lang="tr-TR" sz="6600" dirty="0">
              <a:solidFill>
                <a:srgbClr val="FFC000"/>
              </a:solidFill>
              <a:latin typeface="Hand writing Mutlu" pitchFamily="2" charset="0"/>
            </a:endParaRPr>
          </a:p>
        </p:txBody>
      </p:sp>
      <p:pic>
        <p:nvPicPr>
          <p:cNvPr id="4" name="3 İçerik Yer Tutucusu" descr="zeitgedich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119" y="1600200"/>
            <a:ext cx="625776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u="sng" dirty="0" err="1" smtClean="0">
                <a:solidFill>
                  <a:srgbClr val="FF0000"/>
                </a:solidFill>
                <a:latin typeface="Hand writing Mutlu" pitchFamily="2" charset="0"/>
              </a:rPr>
              <a:t>Die</a:t>
            </a:r>
            <a:r>
              <a:rPr lang="tr-TR" sz="6600" u="sng" dirty="0" smtClean="0">
                <a:solidFill>
                  <a:srgbClr val="FF0000"/>
                </a:solidFill>
                <a:latin typeface="Hand writing Mutlu" pitchFamily="2" charset="0"/>
              </a:rPr>
              <a:t> </a:t>
            </a:r>
            <a:r>
              <a:rPr lang="tr-TR" sz="6600" u="sng" dirty="0" err="1" smtClean="0">
                <a:solidFill>
                  <a:srgbClr val="FF0000"/>
                </a:solidFill>
                <a:latin typeface="Hand writing Mutlu" pitchFamily="2" charset="0"/>
              </a:rPr>
              <a:t>Zeitangaben</a:t>
            </a:r>
            <a:endParaRPr lang="tr-TR" sz="6600" u="sng" dirty="0">
              <a:solidFill>
                <a:srgbClr val="FF0000"/>
              </a:solidFill>
              <a:latin typeface="Hand writing Mutlu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>
              <a:latin typeface="Hand writing Mutlu" pitchFamily="2" charset="0"/>
            </a:endParaRPr>
          </a:p>
          <a:p>
            <a:pPr>
              <a:buNone/>
            </a:pPr>
            <a:r>
              <a:rPr lang="tr-TR" dirty="0" smtClean="0">
                <a:latin typeface="Hand writing Mutlu" pitchFamily="2" charset="0"/>
              </a:rPr>
              <a:t>     </a:t>
            </a:r>
            <a:r>
              <a:rPr lang="tr-TR" b="1" dirty="0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Um     →     </a:t>
            </a:r>
            <a:r>
              <a:rPr lang="tr-TR" b="1" dirty="0" err="1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Uhrzeit</a:t>
            </a:r>
            <a:endParaRPr lang="tr-TR" b="1" dirty="0" smtClean="0">
              <a:solidFill>
                <a:schemeClr val="accent1">
                  <a:lumMod val="25000"/>
                </a:schemeClr>
              </a:solidFill>
              <a:latin typeface="Hand writing Mutlu" pitchFamily="2" charset="0"/>
            </a:endParaRPr>
          </a:p>
          <a:p>
            <a:pPr>
              <a:buNone/>
            </a:pPr>
            <a:endParaRPr lang="tr-TR" b="1" dirty="0" smtClean="0">
              <a:solidFill>
                <a:schemeClr val="accent1">
                  <a:lumMod val="25000"/>
                </a:schemeClr>
              </a:solidFill>
              <a:latin typeface="Hand writing Mutlu" pitchFamily="2" charset="0"/>
            </a:endParaRPr>
          </a:p>
          <a:p>
            <a:pPr>
              <a:buNone/>
            </a:pPr>
            <a:r>
              <a:rPr lang="tr-TR" b="1" dirty="0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    </a:t>
            </a:r>
            <a:r>
              <a:rPr lang="tr-TR" b="1" dirty="0" err="1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Am</a:t>
            </a:r>
            <a:r>
              <a:rPr lang="tr-TR" b="1" dirty="0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     →      </a:t>
            </a:r>
            <a:r>
              <a:rPr lang="tr-TR" b="1" dirty="0" err="1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Tag</a:t>
            </a:r>
            <a:endParaRPr lang="tr-TR" b="1" dirty="0" smtClean="0">
              <a:solidFill>
                <a:schemeClr val="accent1">
                  <a:lumMod val="25000"/>
                </a:schemeClr>
              </a:solidFill>
              <a:latin typeface="Hand writing Mutlu" pitchFamily="2" charset="0"/>
            </a:endParaRPr>
          </a:p>
          <a:p>
            <a:pPr>
              <a:buNone/>
            </a:pPr>
            <a:endParaRPr lang="tr-TR" b="1" dirty="0" smtClean="0">
              <a:solidFill>
                <a:schemeClr val="accent1">
                  <a:lumMod val="25000"/>
                </a:schemeClr>
              </a:solidFill>
              <a:latin typeface="Hand writing Mutlu" pitchFamily="2" charset="0"/>
            </a:endParaRPr>
          </a:p>
          <a:p>
            <a:pPr>
              <a:buNone/>
            </a:pPr>
            <a:r>
              <a:rPr lang="tr-TR" b="1" dirty="0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    </a:t>
            </a:r>
            <a:r>
              <a:rPr lang="tr-TR" b="1" dirty="0" err="1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Im</a:t>
            </a:r>
            <a:r>
              <a:rPr lang="tr-TR" b="1" dirty="0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      →       Monat/</a:t>
            </a:r>
            <a:r>
              <a:rPr lang="tr-TR" b="1" dirty="0" err="1" smtClean="0">
                <a:solidFill>
                  <a:schemeClr val="accent1">
                    <a:lumMod val="25000"/>
                  </a:schemeClr>
                </a:solidFill>
                <a:latin typeface="Hand writing Mutlu" pitchFamily="2" charset="0"/>
              </a:rPr>
              <a:t>Jahreszeit</a:t>
            </a:r>
            <a:endParaRPr lang="tr-TR" b="1" dirty="0" smtClean="0">
              <a:solidFill>
                <a:schemeClr val="accent1">
                  <a:lumMod val="25000"/>
                </a:schemeClr>
              </a:solidFill>
              <a:latin typeface="Hand writing Mutlu" pitchFamily="2" charset="0"/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600" dirty="0" err="1" smtClean="0">
                <a:latin typeface="Hand writing Mutlu" pitchFamily="2" charset="0"/>
              </a:rPr>
              <a:t>Die</a:t>
            </a:r>
            <a:r>
              <a:rPr lang="tr-TR" sz="6600" dirty="0" smtClean="0">
                <a:latin typeface="Hand writing Mutlu" pitchFamily="2" charset="0"/>
              </a:rPr>
              <a:t> </a:t>
            </a:r>
            <a:r>
              <a:rPr lang="tr-TR" sz="6600" dirty="0" err="1" smtClean="0">
                <a:latin typeface="Hand writing Mutlu" pitchFamily="2" charset="0"/>
              </a:rPr>
              <a:t>Tageszeiten</a:t>
            </a:r>
            <a:endParaRPr lang="tr-TR" sz="6600" dirty="0">
              <a:latin typeface="Hand writing Mutlu" pitchFamily="2" charset="0"/>
            </a:endParaRPr>
          </a:p>
        </p:txBody>
      </p:sp>
      <p:pic>
        <p:nvPicPr>
          <p:cNvPr id="4" name="3 İçerik Yer Tutucusu" descr="w_LernPlakate_DEU_Tageszeit_Morgen-Vormittag-Mittag-Nachmittag-Abend-Nacht-Mitternac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500306"/>
            <a:ext cx="4726538" cy="334010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213091" cy="32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Özel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2FF"/>
      </a:accent1>
      <a:accent2>
        <a:srgbClr val="FEB2FF"/>
      </a:accent2>
      <a:accent3>
        <a:srgbClr val="FEB2FF"/>
      </a:accent3>
      <a:accent4>
        <a:srgbClr val="8064A2"/>
      </a:accent4>
      <a:accent5>
        <a:srgbClr val="4BACC6"/>
      </a:accent5>
      <a:accent6>
        <a:srgbClr val="F79646"/>
      </a:accent6>
      <a:hlink>
        <a:srgbClr val="FE66FF"/>
      </a:hlink>
      <a:folHlink>
        <a:srgbClr val="FE19F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30</Words>
  <Application>Microsoft Office PowerPoint</Application>
  <PresentationFormat>Ekran Gösterisi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Die Jahreszeiten</vt:lpstr>
      <vt:lpstr>Der Sommer</vt:lpstr>
      <vt:lpstr>Der Herbst</vt:lpstr>
      <vt:lpstr>Der Winter</vt:lpstr>
      <vt:lpstr>Die Monate</vt:lpstr>
      <vt:lpstr>Die Wochentage</vt:lpstr>
      <vt:lpstr>Die Zeitangaben</vt:lpstr>
      <vt:lpstr>Die Tageszeiten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Jahreszeiten</dc:title>
  <dc:creator>ODTU-KYOD</dc:creator>
  <cp:lastModifiedBy>ODTU-KYOD</cp:lastModifiedBy>
  <cp:revision>6</cp:revision>
  <dcterms:created xsi:type="dcterms:W3CDTF">2012-02-28T08:14:54Z</dcterms:created>
  <dcterms:modified xsi:type="dcterms:W3CDTF">2012-02-28T09:02:28Z</dcterms:modified>
</cp:coreProperties>
</file>