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4.jpeg" ContentType="image/jpeg"/>
  <Override PartName="/ppt/media/image3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</p:sldIdLst>
  <p:sldSz cx="9144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tr-T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tr-T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tr-T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tr-T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tr-TR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tr-T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tr-T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tr-TR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tr-TR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tr-T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tr-T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tr-TR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tr-T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tr-T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tr-T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tr-T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tr-T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tr-T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tr-T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tr-TR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tr-TR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tr-T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tr-T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tr-T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tr-TR" sz="4400" spc="-1" strike="noStrike">
                <a:solidFill>
                  <a:srgbClr val="000000"/>
                </a:solidFill>
                <a:latin typeface="Calibri"/>
              </a:rPr>
              <a:t>Asıl başlık stili için tıklatın</a:t>
            </a:r>
            <a:endParaRPr b="0" lang="tr-TR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100000"/>
              </a:lnSpc>
              <a:buNone/>
            </a:pPr>
            <a:fld id="{40E6893F-858D-4512-948A-69B43D6EC6C6}" type="datetime">
              <a:rPr b="0" lang="tr-TR" sz="1200" spc="-1" strike="noStrike">
                <a:solidFill>
                  <a:srgbClr val="8b8b8b"/>
                </a:solidFill>
                <a:latin typeface="Calibri"/>
              </a:rPr>
              <a:t>22.01.22</a:t>
            </a:fld>
            <a:endParaRPr b="0" lang="tr-TR" sz="1200" spc="-1" strike="noStrike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endParaRPr b="0" lang="tr-TR" sz="2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  <a:buNone/>
            </a:pPr>
            <a:fld id="{E00D873C-45CD-47E6-BD5B-7BE986FA0379}" type="slidenum">
              <a:rPr b="0" lang="tr-TR" sz="1200" spc="-1" strike="noStrike">
                <a:solidFill>
                  <a:srgbClr val="8b8b8b"/>
                </a:solidFill>
                <a:latin typeface="Calibri"/>
              </a:rPr>
              <a:t>5</a:t>
            </a:fld>
            <a:endParaRPr b="0" lang="tr-TR" sz="12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tr-TR" sz="3200" spc="-1" strike="noStrike">
                <a:solidFill>
                  <a:srgbClr val="000000"/>
                </a:solidFill>
                <a:latin typeface="Calibri"/>
              </a:rPr>
              <a:t>Format des Gliederungstextes durch Klicken bearbeiten</a:t>
            </a:r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tr-TR" sz="2400" spc="-1" strike="noStrike">
                <a:solidFill>
                  <a:srgbClr val="000000"/>
                </a:solidFill>
                <a:latin typeface="Calibri"/>
              </a:rPr>
              <a:t>Zweite Gliederungsebene</a:t>
            </a:r>
            <a:endParaRPr b="0" lang="tr-TR" sz="2400" spc="-1" strike="noStrike">
              <a:solidFill>
                <a:srgbClr val="000000"/>
              </a:solidFill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tr-TR" sz="2000" spc="-1" strike="noStrike">
                <a:solidFill>
                  <a:srgbClr val="000000"/>
                </a:solidFill>
                <a:latin typeface="Calibri"/>
              </a:rPr>
              <a:t>Dritte Gliederungsebene</a:t>
            </a:r>
            <a:endParaRPr b="0" lang="tr-TR" sz="2000" spc="-1" strike="noStrike">
              <a:solidFill>
                <a:srgbClr val="000000"/>
              </a:solidFill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tr-TR" sz="2000" spc="-1" strike="noStrike">
                <a:solidFill>
                  <a:srgbClr val="000000"/>
                </a:solidFill>
                <a:latin typeface="Calibri"/>
              </a:rPr>
              <a:t>Vierte Gliederungsebene</a:t>
            </a:r>
            <a:endParaRPr b="0" lang="tr-TR" sz="2000" spc="-1" strike="noStrike">
              <a:solidFill>
                <a:srgbClr val="000000"/>
              </a:solidFill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tr-TR" sz="2000" spc="-1" strike="noStrike">
                <a:solidFill>
                  <a:srgbClr val="000000"/>
                </a:solidFill>
                <a:latin typeface="Calibri"/>
              </a:rPr>
              <a:t>Fünfte Gliederungsebene</a:t>
            </a:r>
            <a:endParaRPr b="0" lang="tr-TR" sz="2000" spc="-1" strike="noStrike">
              <a:solidFill>
                <a:srgbClr val="000000"/>
              </a:solidFill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tr-TR" sz="2000" spc="-1" strike="noStrike">
                <a:solidFill>
                  <a:srgbClr val="000000"/>
                </a:solidFill>
                <a:latin typeface="Calibri"/>
              </a:rPr>
              <a:t>Sechste Gliederungsebene</a:t>
            </a:r>
            <a:endParaRPr b="0" lang="tr-TR" sz="2000" spc="-1" strike="noStrike">
              <a:solidFill>
                <a:srgbClr val="000000"/>
              </a:solidFill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tr-TR" sz="2000" spc="-1" strike="noStrike">
                <a:solidFill>
                  <a:srgbClr val="000000"/>
                </a:solidFill>
                <a:latin typeface="Calibri"/>
              </a:rPr>
              <a:t>Siebte Gliederungsebene</a:t>
            </a:r>
            <a:endParaRPr b="0" lang="tr-TR" sz="20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tr-TR" sz="4400" spc="-1" strike="noStrike">
                <a:solidFill>
                  <a:srgbClr val="000000"/>
                </a:solidFill>
                <a:latin typeface="Calibri"/>
              </a:rPr>
              <a:t>Asıl başlık stili için tıklatın</a:t>
            </a:r>
            <a:endParaRPr b="0" lang="tr-TR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tr-TR" sz="3200" spc="-1" strike="noStrike">
                <a:solidFill>
                  <a:srgbClr val="000000"/>
                </a:solidFill>
                <a:latin typeface="Calibri"/>
              </a:rPr>
              <a:t>Asıl metin stillerini düzenlemek için tıklatın</a:t>
            </a:r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84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tr-TR" sz="2800" spc="-1" strike="noStrike">
                <a:solidFill>
                  <a:srgbClr val="000000"/>
                </a:solidFill>
                <a:latin typeface="Calibri"/>
              </a:rPr>
              <a:t>İkinci düzey</a:t>
            </a:r>
            <a:endParaRPr b="0" lang="tr-TR" sz="2800" spc="-1" strike="noStrike">
              <a:solidFill>
                <a:srgbClr val="000000"/>
              </a:solidFill>
              <a:latin typeface="Calibri"/>
            </a:endParaRPr>
          </a:p>
          <a:p>
            <a:pPr lvl="2" marL="1143000" indent="-2286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tr-TR" sz="2400" spc="-1" strike="noStrike">
                <a:solidFill>
                  <a:srgbClr val="000000"/>
                </a:solidFill>
                <a:latin typeface="Calibri"/>
              </a:rPr>
              <a:t>Üçüncü düzey</a:t>
            </a:r>
            <a:endParaRPr b="0" lang="tr-TR" sz="2400" spc="-1" strike="noStrike">
              <a:solidFill>
                <a:srgbClr val="000000"/>
              </a:solidFill>
              <a:latin typeface="Calibri"/>
            </a:endParaRPr>
          </a:p>
          <a:p>
            <a:pPr lvl="3" marL="1600200" indent="-2286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tr-TR" sz="2000" spc="-1" strike="noStrike">
                <a:solidFill>
                  <a:srgbClr val="000000"/>
                </a:solidFill>
                <a:latin typeface="Calibri"/>
              </a:rPr>
              <a:t>Dördüncü düzey</a:t>
            </a:r>
            <a:endParaRPr b="0" lang="tr-TR" sz="2000" spc="-1" strike="noStrike">
              <a:solidFill>
                <a:srgbClr val="000000"/>
              </a:solidFill>
              <a:latin typeface="Calibri"/>
            </a:endParaRPr>
          </a:p>
          <a:p>
            <a:pPr lvl="4" marL="2057400" indent="-2286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tr-TR" sz="2000" spc="-1" strike="noStrike">
                <a:solidFill>
                  <a:srgbClr val="000000"/>
                </a:solidFill>
                <a:latin typeface="Calibri"/>
              </a:rPr>
              <a:t>Beşinci düzey</a:t>
            </a:r>
            <a:endParaRPr b="0" lang="tr-TR" sz="2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100000"/>
              </a:lnSpc>
              <a:buNone/>
            </a:pPr>
            <a:fld id="{174F2BF8-7380-43D9-A2E3-2BCA80490E2B}" type="datetime">
              <a:rPr b="0" lang="tr-TR" sz="1200" spc="-1" strike="noStrike">
                <a:solidFill>
                  <a:srgbClr val="8b8b8b"/>
                </a:solidFill>
                <a:latin typeface="Calibri"/>
              </a:rPr>
              <a:t>22.01.22</a:t>
            </a:fld>
            <a:endParaRPr b="0" lang="tr-TR" sz="1200" spc="-1" strike="noStrike"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endParaRPr b="0" lang="tr-TR" sz="2400" spc="-1" strike="noStrike"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  <a:buNone/>
            </a:pPr>
            <a:fld id="{4EB4A9DC-782A-4486-B08A-4978D3C73389}" type="slidenum">
              <a:rPr b="0" lang="tr-TR" sz="1200" spc="-1" strike="noStrike">
                <a:solidFill>
                  <a:srgbClr val="8b8b8b"/>
                </a:solidFill>
                <a:latin typeface="Calibri"/>
              </a:rPr>
              <a:t>&lt;Foliennummer&gt;</a:t>
            </a:fld>
            <a:endParaRPr b="0" lang="tr-TR" sz="12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hyperlink" Target="http://www.eegitimim.com/" TargetMode="External"/><Relationship Id="rId2" Type="http://schemas.openxmlformats.org/officeDocument/2006/relationships/image" Target="../media/image4.jpeg"/><Relationship Id="rId3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p>
            <a:pPr algn="ctr">
              <a:lnSpc>
                <a:spcPct val="100000"/>
              </a:lnSpc>
              <a:buNone/>
            </a:pPr>
            <a:r>
              <a:rPr b="0" lang="tr-TR" sz="6000" spc="-1" strike="noStrike">
                <a:solidFill>
                  <a:srgbClr val="ff0000"/>
                </a:solidFill>
                <a:latin typeface="Calibri"/>
              </a:rPr>
              <a:t>VERKEHRSMITTEL</a:t>
            </a:r>
            <a:endParaRPr b="0" lang="tr-TR" sz="6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440" cy="175212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algn="ctr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0" lang="tr-TR" sz="3200" spc="-1" strike="noStrike">
                <a:solidFill>
                  <a:srgbClr val="8b8b8b"/>
                </a:solidFill>
                <a:latin typeface="Calibri"/>
              </a:rPr>
              <a:t>(ARAÇLAR)</a:t>
            </a:r>
            <a:endParaRPr b="0" lang="tr-TR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Picture 2" descr=""/>
          <p:cNvPicPr/>
          <p:nvPr/>
        </p:nvPicPr>
        <p:blipFill>
          <a:blip r:embed="rId1"/>
          <a:stretch/>
        </p:blipFill>
        <p:spPr>
          <a:xfrm>
            <a:off x="899640" y="260640"/>
            <a:ext cx="7488360" cy="6505200"/>
          </a:xfrm>
          <a:prstGeom prst="rect">
            <a:avLst/>
          </a:prstGeom>
          <a:ln w="9525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endParaRPr b="0" lang="tr-TR" sz="1800" spc="-1" strike="noStrike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86" name="Picture 2" descr=""/>
          <p:cNvPicPr/>
          <p:nvPr/>
        </p:nvPicPr>
        <p:blipFill>
          <a:blip r:embed="rId1"/>
          <a:stretch/>
        </p:blipFill>
        <p:spPr>
          <a:xfrm>
            <a:off x="683640" y="1124640"/>
            <a:ext cx="8064360" cy="5495760"/>
          </a:xfrm>
          <a:prstGeom prst="rect">
            <a:avLst/>
          </a:prstGeom>
          <a:ln w="9525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tr-TR" sz="4400" spc="-1" strike="noStrike">
                <a:solidFill>
                  <a:srgbClr val="000000"/>
                </a:solidFill>
                <a:latin typeface="Calibri"/>
              </a:rPr>
              <a:t>Sf. 125</a:t>
            </a:r>
            <a:endParaRPr b="0" lang="tr-TR" sz="4400" spc="-1" strike="noStrike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88" name="Picture 2" descr=""/>
          <p:cNvPicPr/>
          <p:nvPr/>
        </p:nvPicPr>
        <p:blipFill>
          <a:blip r:embed="rId1"/>
          <a:stretch/>
        </p:blipFill>
        <p:spPr>
          <a:xfrm>
            <a:off x="539640" y="1052640"/>
            <a:ext cx="8053920" cy="5005440"/>
          </a:xfrm>
          <a:prstGeom prst="rect">
            <a:avLst/>
          </a:prstGeom>
          <a:ln w="9525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tr-TR" sz="4400" spc="-1" strike="noStrike">
                <a:solidFill>
                  <a:srgbClr val="000000"/>
                </a:solidFill>
                <a:latin typeface="Calibri"/>
                <a:hlinkClick r:id="rId1"/>
              </a:rPr>
              <a:t>www.eegitimim.com</a:t>
            </a:r>
            <a:r>
              <a:rPr b="0" lang="tr-TR" sz="4400" spc="-1" strike="noStrike">
                <a:solidFill>
                  <a:srgbClr val="000000"/>
                </a:solidFill>
                <a:latin typeface="Calibri"/>
              </a:rPr>
              <a:t> </a:t>
            </a:r>
            <a:endParaRPr b="0" lang="tr-TR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/>
          </p:nvPr>
        </p:nvSpPr>
        <p:spPr>
          <a:xfrm>
            <a:off x="590760" y="39600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 algn="ctr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tr-TR" sz="3200" spc="-1" strike="noStrike">
                <a:solidFill>
                  <a:srgbClr val="000000"/>
                </a:solidFill>
                <a:latin typeface="Calibri"/>
              </a:rPr>
              <a:t>Erdem OVAT</a:t>
            </a:r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91" name="" descr=""/>
          <p:cNvPicPr/>
          <p:nvPr/>
        </p:nvPicPr>
        <p:blipFill>
          <a:blip r:embed="rId2"/>
          <a:stretch/>
        </p:blipFill>
        <p:spPr>
          <a:xfrm>
            <a:off x="4320000" y="2340000"/>
            <a:ext cx="952200" cy="9615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LibreOffice/7.2.5.2$Windows_X86_64 LibreOffice_project/499f9727c189e6ef3471021d6132d4c694f357e5</Application>
  <AppVersion>15.0000</AppVersion>
  <Words>9</Words>
  <Paragraphs>4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2013-02-14T00:13:47Z</dcterms:created>
  <dc:creator>Erdem OVAT</dc:creator>
  <dc:description/>
  <dc:language>tr-TR</dc:language>
  <cp:lastModifiedBy/>
  <dcterms:modified xsi:type="dcterms:W3CDTF">2022-01-22T16:59:58Z</dcterms:modified>
  <cp:revision>5</cp:revision>
  <dc:subject/>
  <dc:title>VERKEHRSMITTEL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Ekran Gösterisi (4:3)</vt:lpwstr>
  </property>
  <property fmtid="{D5CDD505-2E9C-101B-9397-08002B2CF9AE}" pid="3" name="Slides">
    <vt:i4>5</vt:i4>
  </property>
</Properties>
</file>