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000" dirty="0" smtClean="0">
                <a:solidFill>
                  <a:srgbClr val="FF0000"/>
                </a:solidFill>
              </a:rPr>
              <a:t>VERKEHRSMITTEL</a:t>
            </a:r>
            <a:endParaRPr lang="tr-TR" sz="6000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(ARAÇLAR)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60647"/>
            <a:ext cx="7488832" cy="6505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8064896" cy="5496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Sf. 125</a:t>
            </a:r>
            <a:endParaRPr lang="tr-T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052736"/>
            <a:ext cx="8054169" cy="5005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smtClean="0"/>
              <a:t>Erdem OVAT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Ekran Gösterisi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VERKEHRSMITTEL</vt:lpstr>
      <vt:lpstr>Slayt 2</vt:lpstr>
      <vt:lpstr>Slayt 3</vt:lpstr>
      <vt:lpstr>Sf. 125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VERKEHRSMITTEL</dc:title>
  <dc:creator>Erdem OVAT</dc:creator>
  <cp:lastModifiedBy>Ege OVAT</cp:lastModifiedBy>
  <cp:revision>4</cp:revision>
  <dcterms:created xsi:type="dcterms:W3CDTF">2013-02-14T00:13:47Z</dcterms:created>
  <dcterms:modified xsi:type="dcterms:W3CDTF">2016-08-11T08:12:40Z</dcterms:modified>
</cp:coreProperties>
</file>