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13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Uredite slog podnaslova matrice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8B81-E167-4EE4-8571-18E15E5775C7}" type="datetimeFigureOut">
              <a:rPr lang="sl-SI" smtClean="0"/>
              <a:t>13.3.2011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19BF-FAEC-4190-9FEA-78ECD68178A0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8B81-E167-4EE4-8571-18E15E5775C7}" type="datetimeFigureOut">
              <a:rPr lang="sl-SI" smtClean="0"/>
              <a:t>13.3.2011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19BF-FAEC-4190-9FEA-78ECD68178A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8B81-E167-4EE4-8571-18E15E5775C7}" type="datetimeFigureOut">
              <a:rPr lang="sl-SI" smtClean="0"/>
              <a:t>13.3.2011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19BF-FAEC-4190-9FEA-78ECD68178A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8B81-E167-4EE4-8571-18E15E5775C7}" type="datetimeFigureOut">
              <a:rPr lang="sl-SI" smtClean="0"/>
              <a:t>13.3.2011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19BF-FAEC-4190-9FEA-78ECD68178A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8B81-E167-4EE4-8571-18E15E5775C7}" type="datetimeFigureOut">
              <a:rPr lang="sl-SI" smtClean="0"/>
              <a:t>13.3.2011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19BF-FAEC-4190-9FEA-78ECD68178A0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8B81-E167-4EE4-8571-18E15E5775C7}" type="datetimeFigureOut">
              <a:rPr lang="sl-SI" smtClean="0"/>
              <a:t>13.3.2011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19BF-FAEC-4190-9FEA-78ECD68178A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8B81-E167-4EE4-8571-18E15E5775C7}" type="datetimeFigureOut">
              <a:rPr lang="sl-SI" smtClean="0"/>
              <a:t>13.3.2011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19BF-FAEC-4190-9FEA-78ECD68178A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8B81-E167-4EE4-8571-18E15E5775C7}" type="datetimeFigureOut">
              <a:rPr lang="sl-SI" smtClean="0"/>
              <a:t>13.3.2011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19BF-FAEC-4190-9FEA-78ECD68178A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8B81-E167-4EE4-8571-18E15E5775C7}" type="datetimeFigureOut">
              <a:rPr lang="sl-SI" smtClean="0"/>
              <a:t>13.3.2011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19BF-FAEC-4190-9FEA-78ECD68178A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8B81-E167-4EE4-8571-18E15E5775C7}" type="datetimeFigureOut">
              <a:rPr lang="sl-SI" smtClean="0"/>
              <a:t>13.3.2011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19BF-FAEC-4190-9FEA-78ECD68178A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8B81-E167-4EE4-8571-18E15E5775C7}" type="datetimeFigureOut">
              <a:rPr lang="sl-SI" smtClean="0"/>
              <a:t>13.3.2011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D0719BF-FAEC-4190-9FEA-78ECD68178A0}" type="slidenum">
              <a:rPr lang="sl-SI" smtClean="0"/>
              <a:t>‹#›</a:t>
            </a:fld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Uredite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9988B81-E167-4EE4-8571-18E15E5775C7}" type="datetimeFigureOut">
              <a:rPr lang="sl-SI" smtClean="0"/>
              <a:t>13.3.2011</a:t>
            </a:fld>
            <a:endParaRPr lang="sl-S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D0719BF-FAEC-4190-9FEA-78ECD68178A0}" type="slidenum">
              <a:rPr lang="sl-SI" smtClean="0"/>
              <a:t>‹#›</a:t>
            </a:fld>
            <a:endParaRPr lang="sl-SI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33400" y="980728"/>
            <a:ext cx="7851648" cy="936104"/>
          </a:xfrm>
        </p:spPr>
        <p:txBody>
          <a:bodyPr>
            <a:normAutofit/>
          </a:bodyPr>
          <a:lstStyle/>
          <a:p>
            <a:r>
              <a:rPr lang="de-DE" sz="4400" dirty="0" smtClean="0">
                <a:latin typeface="Comic Sans MS" pitchFamily="66" charset="0"/>
              </a:rPr>
              <a:t>LÄNDER UND SPRACHEN</a:t>
            </a:r>
            <a:endParaRPr lang="sl-SI" sz="4400" dirty="0">
              <a:latin typeface="Comic Sans MS" pitchFamily="66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732" y="2276872"/>
            <a:ext cx="4932548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8891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995936" y="4581128"/>
            <a:ext cx="4608512" cy="648072"/>
          </a:xfrm>
        </p:spPr>
        <p:txBody>
          <a:bodyPr>
            <a:normAutofit fontScale="90000"/>
          </a:bodyPr>
          <a:lstStyle/>
          <a:p>
            <a:r>
              <a:rPr lang="de-DE" sz="4400" dirty="0" smtClean="0">
                <a:latin typeface="Comic Sans MS" pitchFamily="66" charset="0"/>
              </a:rPr>
              <a:t/>
            </a:r>
            <a:br>
              <a:rPr lang="de-DE" sz="4400" dirty="0" smtClean="0">
                <a:latin typeface="Comic Sans MS" pitchFamily="66" charset="0"/>
              </a:rPr>
            </a:br>
            <a:r>
              <a:rPr lang="de-DE" sz="4400" dirty="0">
                <a:latin typeface="Comic Sans MS" pitchFamily="66" charset="0"/>
              </a:rPr>
              <a:t/>
            </a:r>
            <a:br>
              <a:rPr lang="de-DE" sz="4400" dirty="0">
                <a:latin typeface="Comic Sans MS" pitchFamily="66" charset="0"/>
              </a:rPr>
            </a:br>
            <a:r>
              <a:rPr lang="de-DE" sz="4000" dirty="0">
                <a:effectLst/>
                <a:latin typeface="Comic Sans MS" pitchFamily="66" charset="0"/>
              </a:rPr>
              <a:t>Großbritannien </a:t>
            </a:r>
            <a:r>
              <a:rPr lang="de-DE" sz="4400" dirty="0" smtClean="0">
                <a:latin typeface="Comic Sans MS" pitchFamily="66" charset="0"/>
              </a:rPr>
              <a:t>	</a:t>
            </a:r>
            <a:endParaRPr lang="sl-SI" sz="4400" dirty="0">
              <a:latin typeface="Comic Sans MS" pitchFamily="66" charset="0"/>
            </a:endParaRPr>
          </a:p>
        </p:txBody>
      </p:sp>
      <p:sp>
        <p:nvSpPr>
          <p:cNvPr id="4" name="Pravokotnik 3"/>
          <p:cNvSpPr/>
          <p:nvPr/>
        </p:nvSpPr>
        <p:spPr>
          <a:xfrm>
            <a:off x="6516216" y="5603945"/>
            <a:ext cx="25226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de-DE" sz="40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Englisch</a:t>
            </a:r>
            <a:endParaRPr lang="sl-SI" sz="40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24000"/>
            <a:ext cx="4026024" cy="2013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1373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644008" y="4653136"/>
            <a:ext cx="3647739" cy="648072"/>
          </a:xfrm>
        </p:spPr>
        <p:txBody>
          <a:bodyPr>
            <a:normAutofit fontScale="90000"/>
          </a:bodyPr>
          <a:lstStyle/>
          <a:p>
            <a:r>
              <a:rPr lang="de-DE" sz="4400" dirty="0" smtClean="0">
                <a:latin typeface="Comic Sans MS" pitchFamily="66" charset="0"/>
              </a:rPr>
              <a:t/>
            </a:r>
            <a:br>
              <a:rPr lang="de-DE" sz="4400" dirty="0" smtClean="0">
                <a:latin typeface="Comic Sans MS" pitchFamily="66" charset="0"/>
              </a:rPr>
            </a:br>
            <a:r>
              <a:rPr lang="de-DE" sz="4400" dirty="0">
                <a:latin typeface="Comic Sans MS" pitchFamily="66" charset="0"/>
              </a:rPr>
              <a:t/>
            </a:r>
            <a:br>
              <a:rPr lang="de-DE" sz="4400" dirty="0">
                <a:latin typeface="Comic Sans MS" pitchFamily="66" charset="0"/>
              </a:rPr>
            </a:br>
            <a:r>
              <a:rPr lang="de-DE" sz="4400" dirty="0" smtClean="0">
                <a:latin typeface="Comic Sans MS" pitchFamily="66" charset="0"/>
              </a:rPr>
              <a:t>	Frankreich</a:t>
            </a:r>
            <a:endParaRPr lang="sl-SI" sz="4400" dirty="0">
              <a:latin typeface="Comic Sans MS" pitchFamily="66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5436096" y="5661248"/>
            <a:ext cx="30460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40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Französisch</a:t>
            </a:r>
            <a:endParaRPr lang="sl-SI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890589"/>
            <a:ext cx="4134237" cy="2754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5877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067944" y="4653136"/>
            <a:ext cx="4223803" cy="648072"/>
          </a:xfrm>
        </p:spPr>
        <p:txBody>
          <a:bodyPr>
            <a:normAutofit fontScale="90000"/>
          </a:bodyPr>
          <a:lstStyle/>
          <a:p>
            <a:r>
              <a:rPr lang="de-DE" sz="4400" dirty="0" smtClean="0">
                <a:latin typeface="Comic Sans MS" pitchFamily="66" charset="0"/>
              </a:rPr>
              <a:t/>
            </a:r>
            <a:br>
              <a:rPr lang="de-DE" sz="4400" dirty="0" smtClean="0">
                <a:latin typeface="Comic Sans MS" pitchFamily="66" charset="0"/>
              </a:rPr>
            </a:br>
            <a:r>
              <a:rPr lang="de-DE" sz="4400" dirty="0">
                <a:latin typeface="Comic Sans MS" pitchFamily="66" charset="0"/>
              </a:rPr>
              <a:t/>
            </a:r>
            <a:br>
              <a:rPr lang="de-DE" sz="4400" dirty="0">
                <a:latin typeface="Comic Sans MS" pitchFamily="66" charset="0"/>
              </a:rPr>
            </a:br>
            <a:r>
              <a:rPr lang="de-DE" sz="4400" dirty="0" smtClean="0">
                <a:latin typeface="Comic Sans MS" pitchFamily="66" charset="0"/>
              </a:rPr>
              <a:t>	Griechenland</a:t>
            </a:r>
            <a:endParaRPr lang="sl-SI" sz="4400" dirty="0">
              <a:latin typeface="Comic Sans MS" pitchFamily="66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5436096" y="5661248"/>
            <a:ext cx="27254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40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Griechisch</a:t>
            </a:r>
            <a:endParaRPr lang="sl-SI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890589"/>
            <a:ext cx="3954016" cy="263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2698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067944" y="4653136"/>
            <a:ext cx="4223803" cy="648072"/>
          </a:xfrm>
        </p:spPr>
        <p:txBody>
          <a:bodyPr>
            <a:normAutofit fontScale="90000"/>
          </a:bodyPr>
          <a:lstStyle/>
          <a:p>
            <a:r>
              <a:rPr lang="de-DE" sz="4400" dirty="0" smtClean="0">
                <a:latin typeface="Comic Sans MS" pitchFamily="66" charset="0"/>
              </a:rPr>
              <a:t/>
            </a:r>
            <a:br>
              <a:rPr lang="de-DE" sz="4400" dirty="0" smtClean="0">
                <a:latin typeface="Comic Sans MS" pitchFamily="66" charset="0"/>
              </a:rPr>
            </a:br>
            <a:r>
              <a:rPr lang="de-DE" sz="4400" dirty="0">
                <a:latin typeface="Comic Sans MS" pitchFamily="66" charset="0"/>
              </a:rPr>
              <a:t/>
            </a:r>
            <a:br>
              <a:rPr lang="de-DE" sz="4400" dirty="0">
                <a:latin typeface="Comic Sans MS" pitchFamily="66" charset="0"/>
              </a:rPr>
            </a:br>
            <a:r>
              <a:rPr lang="de-DE" sz="4400" dirty="0" smtClean="0">
                <a:latin typeface="Comic Sans MS" pitchFamily="66" charset="0"/>
              </a:rPr>
              <a:t>	Italien</a:t>
            </a:r>
            <a:endParaRPr lang="sl-SI" sz="4400" dirty="0">
              <a:latin typeface="Comic Sans MS" pitchFamily="66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5436096" y="5661248"/>
            <a:ext cx="3312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40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  Italienisch</a:t>
            </a:r>
            <a:endParaRPr lang="sl-SI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890589"/>
            <a:ext cx="4026024" cy="268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6150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067944" y="4653136"/>
            <a:ext cx="4223803" cy="648072"/>
          </a:xfrm>
        </p:spPr>
        <p:txBody>
          <a:bodyPr>
            <a:normAutofit fontScale="90000"/>
          </a:bodyPr>
          <a:lstStyle/>
          <a:p>
            <a:r>
              <a:rPr lang="de-DE" sz="4400" dirty="0" smtClean="0">
                <a:latin typeface="Comic Sans MS" pitchFamily="66" charset="0"/>
              </a:rPr>
              <a:t/>
            </a:r>
            <a:br>
              <a:rPr lang="de-DE" sz="4400" dirty="0" smtClean="0">
                <a:latin typeface="Comic Sans MS" pitchFamily="66" charset="0"/>
              </a:rPr>
            </a:br>
            <a:r>
              <a:rPr lang="de-DE" sz="4400" dirty="0">
                <a:latin typeface="Comic Sans MS" pitchFamily="66" charset="0"/>
              </a:rPr>
              <a:t/>
            </a:r>
            <a:br>
              <a:rPr lang="de-DE" sz="4400" dirty="0">
                <a:latin typeface="Comic Sans MS" pitchFamily="66" charset="0"/>
              </a:rPr>
            </a:br>
            <a:r>
              <a:rPr lang="de-DE" sz="4400" dirty="0" smtClean="0">
                <a:latin typeface="Comic Sans MS" pitchFamily="66" charset="0"/>
              </a:rPr>
              <a:t>Kroatien</a:t>
            </a:r>
            <a:endParaRPr lang="sl-SI" sz="4400" dirty="0">
              <a:latin typeface="Comic Sans MS" pitchFamily="66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5508104" y="5661248"/>
            <a:ext cx="31683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40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   Kroatisch</a:t>
            </a:r>
            <a:endParaRPr lang="sl-SI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24000"/>
            <a:ext cx="3954016" cy="212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417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067944" y="4653136"/>
            <a:ext cx="4223803" cy="648072"/>
          </a:xfrm>
        </p:spPr>
        <p:txBody>
          <a:bodyPr>
            <a:normAutofit fontScale="90000"/>
          </a:bodyPr>
          <a:lstStyle/>
          <a:p>
            <a:r>
              <a:rPr lang="de-DE" sz="4400" dirty="0" smtClean="0">
                <a:latin typeface="Comic Sans MS" pitchFamily="66" charset="0"/>
              </a:rPr>
              <a:t/>
            </a:r>
            <a:br>
              <a:rPr lang="de-DE" sz="4400" dirty="0" smtClean="0">
                <a:latin typeface="Comic Sans MS" pitchFamily="66" charset="0"/>
              </a:rPr>
            </a:br>
            <a:r>
              <a:rPr lang="de-DE" sz="4400" dirty="0">
                <a:latin typeface="Comic Sans MS" pitchFamily="66" charset="0"/>
              </a:rPr>
              <a:t/>
            </a:r>
            <a:br>
              <a:rPr lang="de-DE" sz="4400" dirty="0">
                <a:latin typeface="Comic Sans MS" pitchFamily="66" charset="0"/>
              </a:rPr>
            </a:br>
            <a:r>
              <a:rPr lang="de-DE" sz="4400" dirty="0" smtClean="0">
                <a:latin typeface="Comic Sans MS" pitchFamily="66" charset="0"/>
              </a:rPr>
              <a:t>Ungarn</a:t>
            </a:r>
            <a:endParaRPr lang="sl-SI" sz="4400" dirty="0">
              <a:latin typeface="Comic Sans MS" pitchFamily="66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5222922" y="5662214"/>
            <a:ext cx="345353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40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   Ungarisch</a:t>
            </a:r>
            <a:endParaRPr lang="sl-SI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24000"/>
            <a:ext cx="4458072" cy="222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7012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883024" y="4653136"/>
            <a:ext cx="5408723" cy="648072"/>
          </a:xfrm>
        </p:spPr>
        <p:txBody>
          <a:bodyPr>
            <a:normAutofit fontScale="90000"/>
          </a:bodyPr>
          <a:lstStyle/>
          <a:p>
            <a:r>
              <a:rPr lang="de-DE" sz="4400" dirty="0">
                <a:latin typeface="Comic Sans MS" pitchFamily="66" charset="0"/>
              </a:rPr>
              <a:t>d</a:t>
            </a:r>
            <a:r>
              <a:rPr lang="de-DE" sz="4400" dirty="0" smtClean="0">
                <a:latin typeface="Comic Sans MS" pitchFamily="66" charset="0"/>
              </a:rPr>
              <a:t>ie USA</a:t>
            </a:r>
            <a:endParaRPr lang="sl-SI" sz="4400" dirty="0">
              <a:latin typeface="Comic Sans MS" pitchFamily="66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5222922" y="5662214"/>
            <a:ext cx="345353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40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    Englisch</a:t>
            </a:r>
            <a:endParaRPr lang="sl-SI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23989"/>
            <a:ext cx="4242048" cy="2232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3317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835696" y="1124744"/>
            <a:ext cx="5408723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sl-SI" sz="4400" dirty="0" err="1">
                <a:effectLst/>
                <a:latin typeface="Comic Sans MS" pitchFamily="66" charset="0"/>
              </a:rPr>
              <a:t>s</a:t>
            </a:r>
            <a:r>
              <a:rPr lang="sl-SI" sz="4400" dirty="0" err="1" smtClean="0">
                <a:effectLst/>
                <a:latin typeface="Comic Sans MS" pitchFamily="66" charset="0"/>
              </a:rPr>
              <a:t>prechen</a:t>
            </a:r>
            <a:r>
              <a:rPr lang="sl-SI" sz="4400" dirty="0" smtClean="0">
                <a:effectLst/>
                <a:latin typeface="Comic Sans MS" pitchFamily="66" charset="0"/>
              </a:rPr>
              <a:t> (govoriti)</a:t>
            </a:r>
            <a:endParaRPr lang="sl-SI" sz="4400" dirty="0">
              <a:effectLst/>
              <a:latin typeface="Comic Sans MS" pitchFamily="66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1619672" y="3051664"/>
            <a:ext cx="67687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b="1" dirty="0" err="1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ich</a:t>
            </a:r>
            <a:r>
              <a:rPr lang="sl-SI" sz="28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 </a:t>
            </a:r>
            <a:r>
              <a:rPr lang="sl-SI" sz="2800" b="1" dirty="0" err="1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spreche	</a:t>
            </a:r>
            <a:r>
              <a:rPr lang="sl-SI" sz="28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        </a:t>
            </a:r>
            <a:r>
              <a:rPr lang="sl-SI" sz="2800" b="1" dirty="0" err="1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wir</a:t>
            </a:r>
            <a:r>
              <a:rPr lang="sl-SI" sz="28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 </a:t>
            </a:r>
            <a:r>
              <a:rPr lang="sl-SI" sz="2800" b="1" dirty="0" err="1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sprechen</a:t>
            </a:r>
            <a:r>
              <a:rPr lang="sl-SI" sz="28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   </a:t>
            </a:r>
          </a:p>
          <a:p>
            <a:r>
              <a:rPr lang="sl-SI" sz="2800" b="1" dirty="0" err="1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d</a:t>
            </a:r>
            <a:r>
              <a:rPr lang="sl-SI" sz="2800" b="1" dirty="0" err="1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u</a:t>
            </a:r>
            <a:r>
              <a:rPr lang="sl-SI" sz="28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 </a:t>
            </a:r>
            <a:r>
              <a:rPr lang="sl-SI" sz="2800" b="1" dirty="0" err="1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sprichst		</a:t>
            </a:r>
            <a:r>
              <a:rPr lang="sl-SI" sz="28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  </a:t>
            </a:r>
            <a:r>
              <a:rPr lang="sl-SI" sz="2800" b="1" dirty="0" err="1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ihr</a:t>
            </a:r>
            <a:r>
              <a:rPr lang="sl-SI" sz="28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 </a:t>
            </a:r>
            <a:r>
              <a:rPr lang="sl-SI" sz="2800" b="1" dirty="0" err="1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sprecht</a:t>
            </a:r>
            <a:endParaRPr lang="sl-SI" sz="2800" b="1" dirty="0" smtClean="0">
              <a:solidFill>
                <a:srgbClr val="0BD0D9">
                  <a:tint val="90000"/>
                  <a:satMod val="12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ea typeface="+mj-ea"/>
              <a:cs typeface="+mj-cs"/>
            </a:endParaRPr>
          </a:p>
          <a:p>
            <a:r>
              <a:rPr lang="sl-SI" sz="2800" b="1" dirty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e</a:t>
            </a:r>
            <a:r>
              <a:rPr lang="sl-SI" sz="28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r,</a:t>
            </a:r>
            <a:r>
              <a:rPr lang="sl-SI" sz="2800" b="1" dirty="0" err="1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sie</a:t>
            </a:r>
            <a:r>
              <a:rPr lang="sl-SI" sz="28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, </a:t>
            </a:r>
            <a:r>
              <a:rPr lang="sl-SI" sz="2800" b="1" dirty="0" err="1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es</a:t>
            </a:r>
            <a:r>
              <a:rPr lang="sl-SI" sz="28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 </a:t>
            </a:r>
            <a:r>
              <a:rPr lang="sl-SI" sz="2800" b="1" dirty="0" err="1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spricht	</a:t>
            </a:r>
            <a:r>
              <a:rPr lang="sl-SI" sz="28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  </a:t>
            </a:r>
            <a:r>
              <a:rPr lang="sl-SI" sz="2800" b="1" dirty="0" err="1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sie</a:t>
            </a:r>
            <a:r>
              <a:rPr lang="sl-SI" sz="28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 </a:t>
            </a:r>
            <a:r>
              <a:rPr lang="sl-SI" sz="2800" b="1" dirty="0" err="1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sprechen</a:t>
            </a:r>
            <a:endParaRPr lang="sl-SI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53953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475656" y="2204864"/>
            <a:ext cx="5904656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sl-SI" sz="4400" dirty="0" smtClean="0">
                <a:effectLst/>
                <a:latin typeface="Comic Sans MS" pitchFamily="66" charset="0"/>
              </a:rPr>
              <a:t/>
            </a:r>
            <a:br>
              <a:rPr lang="sl-SI" sz="4400" dirty="0" smtClean="0">
                <a:effectLst/>
                <a:latin typeface="Comic Sans MS" pitchFamily="66" charset="0"/>
              </a:rPr>
            </a:br>
            <a:r>
              <a:rPr lang="sl-SI" sz="4400" dirty="0" err="1" smtClean="0">
                <a:effectLst/>
                <a:latin typeface="Comic Sans MS" pitchFamily="66" charset="0"/>
              </a:rPr>
              <a:t>Woher</a:t>
            </a:r>
            <a:r>
              <a:rPr lang="sl-SI" sz="4400" dirty="0" smtClean="0">
                <a:effectLst/>
                <a:latin typeface="Comic Sans MS" pitchFamily="66" charset="0"/>
              </a:rPr>
              <a:t> </a:t>
            </a:r>
            <a:r>
              <a:rPr lang="sl-SI" sz="4400" dirty="0" err="1" smtClean="0">
                <a:effectLst/>
                <a:latin typeface="Comic Sans MS" pitchFamily="66" charset="0"/>
              </a:rPr>
              <a:t>kommst</a:t>
            </a:r>
            <a:r>
              <a:rPr lang="sl-SI" sz="4400" dirty="0" smtClean="0">
                <a:effectLst/>
                <a:latin typeface="Comic Sans MS" pitchFamily="66" charset="0"/>
              </a:rPr>
              <a:t> </a:t>
            </a:r>
            <a:r>
              <a:rPr lang="sl-SI" sz="4400" dirty="0" err="1" smtClean="0">
                <a:effectLst/>
                <a:latin typeface="Comic Sans MS" pitchFamily="66" charset="0"/>
              </a:rPr>
              <a:t>du</a:t>
            </a:r>
            <a:r>
              <a:rPr lang="sl-SI" sz="4400" dirty="0" smtClean="0">
                <a:effectLst/>
                <a:latin typeface="Comic Sans MS" pitchFamily="66" charset="0"/>
              </a:rPr>
              <a:t>?</a:t>
            </a:r>
            <a:br>
              <a:rPr lang="sl-SI" sz="4400" dirty="0" smtClean="0">
                <a:effectLst/>
                <a:latin typeface="Comic Sans MS" pitchFamily="66" charset="0"/>
              </a:rPr>
            </a:br>
            <a:r>
              <a:rPr lang="sl-SI" sz="4400" dirty="0" err="1" smtClean="0">
                <a:effectLst/>
                <a:latin typeface="Comic Sans MS" pitchFamily="66" charset="0"/>
              </a:rPr>
              <a:t>Was</a:t>
            </a:r>
            <a:r>
              <a:rPr lang="sl-SI" sz="4400" dirty="0" smtClean="0">
                <a:effectLst/>
                <a:latin typeface="Comic Sans MS" pitchFamily="66" charset="0"/>
              </a:rPr>
              <a:t> </a:t>
            </a:r>
            <a:r>
              <a:rPr lang="sl-SI" sz="4400" dirty="0" err="1" smtClean="0">
                <a:effectLst/>
                <a:latin typeface="Comic Sans MS" pitchFamily="66" charset="0"/>
              </a:rPr>
              <a:t>spricht</a:t>
            </a:r>
            <a:r>
              <a:rPr lang="sl-SI" sz="4400" dirty="0" smtClean="0">
                <a:effectLst/>
                <a:latin typeface="Comic Sans MS" pitchFamily="66" charset="0"/>
              </a:rPr>
              <a:t> man in …?</a:t>
            </a:r>
            <a:br>
              <a:rPr lang="sl-SI" sz="4400" dirty="0" smtClean="0">
                <a:effectLst/>
                <a:latin typeface="Comic Sans MS" pitchFamily="66" charset="0"/>
              </a:rPr>
            </a:br>
            <a:r>
              <a:rPr lang="sl-SI" sz="4400" dirty="0" err="1" smtClean="0">
                <a:effectLst/>
                <a:latin typeface="Comic Sans MS" pitchFamily="66" charset="0"/>
              </a:rPr>
              <a:t>Wo</a:t>
            </a:r>
            <a:r>
              <a:rPr lang="sl-SI" sz="4400" dirty="0" smtClean="0">
                <a:effectLst/>
                <a:latin typeface="Comic Sans MS" pitchFamily="66" charset="0"/>
              </a:rPr>
              <a:t> </a:t>
            </a:r>
            <a:r>
              <a:rPr lang="sl-SI" sz="4400" dirty="0" err="1" smtClean="0">
                <a:effectLst/>
                <a:latin typeface="Comic Sans MS" pitchFamily="66" charset="0"/>
              </a:rPr>
              <a:t>spricht</a:t>
            </a:r>
            <a:r>
              <a:rPr lang="sl-SI" sz="4400" dirty="0" smtClean="0">
                <a:effectLst/>
                <a:latin typeface="Comic Sans MS" pitchFamily="66" charset="0"/>
              </a:rPr>
              <a:t> man …?</a:t>
            </a:r>
            <a:endParaRPr lang="sl-SI" sz="4400" dirty="0">
              <a:effectLst/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094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644008" y="4653136"/>
            <a:ext cx="3647739" cy="648072"/>
          </a:xfrm>
        </p:spPr>
        <p:txBody>
          <a:bodyPr>
            <a:normAutofit fontScale="90000"/>
          </a:bodyPr>
          <a:lstStyle/>
          <a:p>
            <a:r>
              <a:rPr lang="de-DE" sz="4400" dirty="0" smtClean="0">
                <a:latin typeface="Comic Sans MS" pitchFamily="66" charset="0"/>
              </a:rPr>
              <a:t/>
            </a:r>
            <a:br>
              <a:rPr lang="de-DE" sz="4400" dirty="0" smtClean="0">
                <a:latin typeface="Comic Sans MS" pitchFamily="66" charset="0"/>
              </a:rPr>
            </a:br>
            <a:r>
              <a:rPr lang="de-DE" sz="4400" dirty="0">
                <a:latin typeface="Comic Sans MS" pitchFamily="66" charset="0"/>
              </a:rPr>
              <a:t/>
            </a:r>
            <a:br>
              <a:rPr lang="de-DE" sz="4400" dirty="0">
                <a:latin typeface="Comic Sans MS" pitchFamily="66" charset="0"/>
              </a:rPr>
            </a:br>
            <a:r>
              <a:rPr lang="de-DE" sz="4400" dirty="0" smtClean="0">
                <a:latin typeface="Comic Sans MS" pitchFamily="66" charset="0"/>
              </a:rPr>
              <a:t>	Slowenien</a:t>
            </a:r>
            <a:endParaRPr lang="sl-SI" sz="4400" dirty="0">
              <a:latin typeface="Comic Sans MS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559" y="980728"/>
            <a:ext cx="4513521" cy="2256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ravokotnik 4"/>
          <p:cNvSpPr/>
          <p:nvPr/>
        </p:nvSpPr>
        <p:spPr>
          <a:xfrm>
            <a:off x="5436096" y="5661248"/>
            <a:ext cx="28119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4000" b="1" dirty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Slowenisch</a:t>
            </a:r>
            <a:endParaRPr lang="sl-SI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77801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644008" y="4653136"/>
            <a:ext cx="3647739" cy="648072"/>
          </a:xfrm>
        </p:spPr>
        <p:txBody>
          <a:bodyPr>
            <a:normAutofit fontScale="90000"/>
          </a:bodyPr>
          <a:lstStyle/>
          <a:p>
            <a:r>
              <a:rPr lang="de-DE" sz="4400" dirty="0" smtClean="0">
                <a:latin typeface="Comic Sans MS" pitchFamily="66" charset="0"/>
              </a:rPr>
              <a:t/>
            </a:r>
            <a:br>
              <a:rPr lang="de-DE" sz="4400" dirty="0" smtClean="0">
                <a:latin typeface="Comic Sans MS" pitchFamily="66" charset="0"/>
              </a:rPr>
            </a:br>
            <a:r>
              <a:rPr lang="de-DE" sz="4400" dirty="0">
                <a:latin typeface="Comic Sans MS" pitchFamily="66" charset="0"/>
              </a:rPr>
              <a:t/>
            </a:r>
            <a:br>
              <a:rPr lang="de-DE" sz="4400" dirty="0">
                <a:latin typeface="Comic Sans MS" pitchFamily="66" charset="0"/>
              </a:rPr>
            </a:br>
            <a:r>
              <a:rPr lang="de-DE" sz="4400" dirty="0" smtClean="0">
                <a:latin typeface="Comic Sans MS" pitchFamily="66" charset="0"/>
              </a:rPr>
              <a:t>Deutschland</a:t>
            </a:r>
            <a:endParaRPr lang="sl-SI" sz="4400" dirty="0">
              <a:latin typeface="Comic Sans MS" pitchFamily="66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4932040" y="5661248"/>
            <a:ext cx="26636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40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  Deutsch</a:t>
            </a:r>
            <a:endParaRPr lang="sl-SI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143000"/>
            <a:ext cx="4674096" cy="2804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4261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644008" y="4653136"/>
            <a:ext cx="3647739" cy="648072"/>
          </a:xfrm>
        </p:spPr>
        <p:txBody>
          <a:bodyPr>
            <a:normAutofit fontScale="90000"/>
          </a:bodyPr>
          <a:lstStyle/>
          <a:p>
            <a:r>
              <a:rPr lang="de-DE" sz="4400" dirty="0" smtClean="0">
                <a:latin typeface="Comic Sans MS" pitchFamily="66" charset="0"/>
              </a:rPr>
              <a:t/>
            </a:r>
            <a:br>
              <a:rPr lang="de-DE" sz="4400" dirty="0" smtClean="0">
                <a:latin typeface="Comic Sans MS" pitchFamily="66" charset="0"/>
              </a:rPr>
            </a:br>
            <a:r>
              <a:rPr lang="de-DE" sz="4400" dirty="0">
                <a:latin typeface="Comic Sans MS" pitchFamily="66" charset="0"/>
              </a:rPr>
              <a:t/>
            </a:r>
            <a:br>
              <a:rPr lang="de-DE" sz="4400" dirty="0">
                <a:latin typeface="Comic Sans MS" pitchFamily="66" charset="0"/>
              </a:rPr>
            </a:br>
            <a:r>
              <a:rPr lang="de-DE" sz="4400" dirty="0" smtClean="0">
                <a:latin typeface="Comic Sans MS" pitchFamily="66" charset="0"/>
              </a:rPr>
              <a:t>Österreich</a:t>
            </a:r>
            <a:endParaRPr lang="sl-SI" sz="4400" dirty="0">
              <a:latin typeface="Comic Sans MS" pitchFamily="66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5436096" y="5661248"/>
            <a:ext cx="21595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40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Deutsch</a:t>
            </a:r>
            <a:endParaRPr lang="sl-SI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9" y="890588"/>
            <a:ext cx="4458476" cy="2970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7246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004048" y="4005064"/>
            <a:ext cx="3647739" cy="936104"/>
          </a:xfrm>
        </p:spPr>
        <p:txBody>
          <a:bodyPr>
            <a:normAutofit fontScale="90000"/>
          </a:bodyPr>
          <a:lstStyle/>
          <a:p>
            <a:r>
              <a:rPr lang="de-DE" sz="4400" dirty="0" smtClean="0">
                <a:latin typeface="Comic Sans MS" pitchFamily="66" charset="0"/>
              </a:rPr>
              <a:t/>
            </a:r>
            <a:br>
              <a:rPr lang="de-DE" sz="4400" dirty="0" smtClean="0">
                <a:latin typeface="Comic Sans MS" pitchFamily="66" charset="0"/>
              </a:rPr>
            </a:br>
            <a:r>
              <a:rPr lang="de-DE" sz="4400" dirty="0">
                <a:latin typeface="Comic Sans MS" pitchFamily="66" charset="0"/>
              </a:rPr>
              <a:t/>
            </a:r>
            <a:br>
              <a:rPr lang="de-DE" sz="4400" dirty="0">
                <a:latin typeface="Comic Sans MS" pitchFamily="66" charset="0"/>
              </a:rPr>
            </a:br>
            <a:r>
              <a:rPr lang="de-DE" sz="4400" dirty="0" smtClean="0">
                <a:latin typeface="Comic Sans MS" pitchFamily="66" charset="0"/>
              </a:rPr>
              <a:t>die Schweiz</a:t>
            </a:r>
            <a:endParaRPr lang="sl-SI" sz="4400" dirty="0">
              <a:latin typeface="Comic Sans MS" pitchFamily="66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1619672" y="5085184"/>
            <a:ext cx="59759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Deutsch, Italienisch, </a:t>
            </a:r>
            <a:r>
              <a:rPr lang="de-DE" sz="3600" b="1" dirty="0" err="1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Französich,Retoromanisch</a:t>
            </a:r>
            <a:endParaRPr lang="sl-SI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571500"/>
            <a:ext cx="3289548" cy="3289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1241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004048" y="4005064"/>
            <a:ext cx="3647739" cy="936104"/>
          </a:xfrm>
        </p:spPr>
        <p:txBody>
          <a:bodyPr>
            <a:normAutofit fontScale="90000"/>
          </a:bodyPr>
          <a:lstStyle/>
          <a:p>
            <a:r>
              <a:rPr lang="de-DE" sz="4400" dirty="0" smtClean="0">
                <a:latin typeface="Comic Sans MS" pitchFamily="66" charset="0"/>
              </a:rPr>
              <a:t/>
            </a:r>
            <a:br>
              <a:rPr lang="de-DE" sz="4400" dirty="0" smtClean="0">
                <a:latin typeface="Comic Sans MS" pitchFamily="66" charset="0"/>
              </a:rPr>
            </a:br>
            <a:r>
              <a:rPr lang="de-DE" sz="4400" dirty="0">
                <a:latin typeface="Comic Sans MS" pitchFamily="66" charset="0"/>
              </a:rPr>
              <a:t/>
            </a:r>
            <a:br>
              <a:rPr lang="de-DE" sz="4400" dirty="0">
                <a:latin typeface="Comic Sans MS" pitchFamily="66" charset="0"/>
              </a:rPr>
            </a:br>
            <a:r>
              <a:rPr lang="de-DE" sz="4400" dirty="0" smtClean="0">
                <a:latin typeface="Comic Sans MS" pitchFamily="66" charset="0"/>
              </a:rPr>
              <a:t>die Türkei</a:t>
            </a:r>
            <a:endParaRPr lang="sl-SI" sz="4400" dirty="0">
              <a:latin typeface="Comic Sans MS" pitchFamily="66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5796136" y="4797152"/>
            <a:ext cx="28796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                            </a:t>
            </a:r>
            <a:endParaRPr lang="sl-SI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890589"/>
            <a:ext cx="4242048" cy="282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Pravokotnik 5"/>
          <p:cNvSpPr/>
          <p:nvPr/>
        </p:nvSpPr>
        <p:spPr>
          <a:xfrm>
            <a:off x="6816059" y="5191810"/>
            <a:ext cx="20746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e-DE" sz="3600" b="1" dirty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Türkisch</a:t>
            </a:r>
            <a:endParaRPr lang="sl-SI" sz="36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20926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644008" y="4653136"/>
            <a:ext cx="3647739" cy="648072"/>
          </a:xfrm>
        </p:spPr>
        <p:txBody>
          <a:bodyPr>
            <a:normAutofit fontScale="90000"/>
          </a:bodyPr>
          <a:lstStyle/>
          <a:p>
            <a:r>
              <a:rPr lang="de-DE" sz="4400" dirty="0" smtClean="0">
                <a:latin typeface="Comic Sans MS" pitchFamily="66" charset="0"/>
              </a:rPr>
              <a:t/>
            </a:r>
            <a:br>
              <a:rPr lang="de-DE" sz="4400" dirty="0" smtClean="0">
                <a:latin typeface="Comic Sans MS" pitchFamily="66" charset="0"/>
              </a:rPr>
            </a:br>
            <a:r>
              <a:rPr lang="de-DE" sz="4400" dirty="0">
                <a:latin typeface="Comic Sans MS" pitchFamily="66" charset="0"/>
              </a:rPr>
              <a:t/>
            </a:r>
            <a:br>
              <a:rPr lang="de-DE" sz="4400" dirty="0">
                <a:latin typeface="Comic Sans MS" pitchFamily="66" charset="0"/>
              </a:rPr>
            </a:br>
            <a:r>
              <a:rPr lang="de-DE" sz="4400" dirty="0" smtClean="0">
                <a:latin typeface="Comic Sans MS" pitchFamily="66" charset="0"/>
              </a:rPr>
              <a:t>Spanien</a:t>
            </a:r>
            <a:endParaRPr lang="sl-SI" sz="4400" dirty="0">
              <a:latin typeface="Comic Sans MS" pitchFamily="66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1047751"/>
            <a:ext cx="4075931" cy="2717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ravokotnik 2"/>
          <p:cNvSpPr/>
          <p:nvPr/>
        </p:nvSpPr>
        <p:spPr>
          <a:xfrm>
            <a:off x="6156176" y="5259656"/>
            <a:ext cx="25020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de-DE" sz="40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Spanisch</a:t>
            </a:r>
            <a:endParaRPr lang="sl-SI" sz="40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68359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644008" y="4653136"/>
            <a:ext cx="3647739" cy="648072"/>
          </a:xfrm>
        </p:spPr>
        <p:txBody>
          <a:bodyPr>
            <a:normAutofit fontScale="90000"/>
          </a:bodyPr>
          <a:lstStyle/>
          <a:p>
            <a:r>
              <a:rPr lang="de-DE" sz="4400" dirty="0" smtClean="0">
                <a:latin typeface="Comic Sans MS" pitchFamily="66" charset="0"/>
              </a:rPr>
              <a:t/>
            </a:r>
            <a:br>
              <a:rPr lang="de-DE" sz="4400" dirty="0" smtClean="0">
                <a:latin typeface="Comic Sans MS" pitchFamily="66" charset="0"/>
              </a:rPr>
            </a:br>
            <a:r>
              <a:rPr lang="de-DE" sz="4400" dirty="0">
                <a:latin typeface="Comic Sans MS" pitchFamily="66" charset="0"/>
              </a:rPr>
              <a:t/>
            </a:r>
            <a:br>
              <a:rPr lang="de-DE" sz="4400" dirty="0">
                <a:latin typeface="Comic Sans MS" pitchFamily="66" charset="0"/>
              </a:rPr>
            </a:br>
            <a:r>
              <a:rPr lang="de-DE" sz="4400" dirty="0" smtClean="0">
                <a:latin typeface="Comic Sans MS" pitchFamily="66" charset="0"/>
              </a:rPr>
              <a:t>	Portugal</a:t>
            </a:r>
            <a:endParaRPr lang="sl-SI" sz="4400" dirty="0">
              <a:latin typeface="Comic Sans MS" pitchFamily="66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5436096" y="5661248"/>
            <a:ext cx="33890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40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Portugiesisch</a:t>
            </a:r>
            <a:endParaRPr lang="sl-SI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379984"/>
            <a:ext cx="3829609" cy="2553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7335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644008" y="4653136"/>
            <a:ext cx="3647739" cy="648072"/>
          </a:xfrm>
        </p:spPr>
        <p:txBody>
          <a:bodyPr>
            <a:normAutofit fontScale="90000"/>
          </a:bodyPr>
          <a:lstStyle/>
          <a:p>
            <a:r>
              <a:rPr lang="de-DE" sz="4400" dirty="0" smtClean="0">
                <a:latin typeface="Comic Sans MS" pitchFamily="66" charset="0"/>
              </a:rPr>
              <a:t/>
            </a:r>
            <a:br>
              <a:rPr lang="de-DE" sz="4400" dirty="0" smtClean="0">
                <a:latin typeface="Comic Sans MS" pitchFamily="66" charset="0"/>
              </a:rPr>
            </a:br>
            <a:r>
              <a:rPr lang="de-DE" sz="4400" dirty="0">
                <a:latin typeface="Comic Sans MS" pitchFamily="66" charset="0"/>
              </a:rPr>
              <a:t/>
            </a:r>
            <a:br>
              <a:rPr lang="de-DE" sz="4400" dirty="0">
                <a:latin typeface="Comic Sans MS" pitchFamily="66" charset="0"/>
              </a:rPr>
            </a:br>
            <a:r>
              <a:rPr lang="de-DE" sz="4400" dirty="0" smtClean="0">
                <a:latin typeface="Comic Sans MS" pitchFamily="66" charset="0"/>
              </a:rPr>
              <a:t>	Polen</a:t>
            </a:r>
            <a:endParaRPr lang="sl-SI" sz="4400" dirty="0">
              <a:latin typeface="Comic Sans MS" pitchFamily="66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047750"/>
            <a:ext cx="4170040" cy="260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avokotnik 3"/>
          <p:cNvSpPr/>
          <p:nvPr/>
        </p:nvSpPr>
        <p:spPr>
          <a:xfrm>
            <a:off x="6516216" y="5603945"/>
            <a:ext cx="25226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de-DE" sz="4000" b="1" dirty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Polnisch</a:t>
            </a:r>
            <a:endParaRPr lang="sl-SI" sz="40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04342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tek">
  <a:themeElements>
    <a:clrScheme name="Pote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ote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ote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106</TotalTime>
  <Words>36</Words>
  <Application>Microsoft Office PowerPoint</Application>
  <PresentationFormat>Diaprojekcija na zaslonu (4:3)</PresentationFormat>
  <Paragraphs>37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18</vt:i4>
      </vt:variant>
    </vt:vector>
  </HeadingPairs>
  <TitlesOfParts>
    <vt:vector size="19" baseType="lpstr">
      <vt:lpstr>Potek</vt:lpstr>
      <vt:lpstr>LÄNDER UND SPRACHEN</vt:lpstr>
      <vt:lpstr>   Slowenien</vt:lpstr>
      <vt:lpstr>  Deutschland</vt:lpstr>
      <vt:lpstr>  Österreich</vt:lpstr>
      <vt:lpstr>  die Schweiz</vt:lpstr>
      <vt:lpstr>  die Türkei</vt:lpstr>
      <vt:lpstr>  Spanien</vt:lpstr>
      <vt:lpstr>   Portugal</vt:lpstr>
      <vt:lpstr>   Polen</vt:lpstr>
      <vt:lpstr>  Großbritannien  </vt:lpstr>
      <vt:lpstr>   Frankreich</vt:lpstr>
      <vt:lpstr>   Griechenland</vt:lpstr>
      <vt:lpstr>   Italien</vt:lpstr>
      <vt:lpstr>  Kroatien</vt:lpstr>
      <vt:lpstr>  Ungarn</vt:lpstr>
      <vt:lpstr>die USA</vt:lpstr>
      <vt:lpstr>sprechen (govoriti)</vt:lpstr>
      <vt:lpstr> Woher kommst du? Was spricht man in …? Wo spricht man …?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Suzana</cp:lastModifiedBy>
  <cp:revision>11</cp:revision>
  <dcterms:created xsi:type="dcterms:W3CDTF">2011-03-13T15:40:54Z</dcterms:created>
  <dcterms:modified xsi:type="dcterms:W3CDTF">2011-03-13T18:11:56Z</dcterms:modified>
</cp:coreProperties>
</file>