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59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675B4-D6CE-4828-BA15-6F34D5608B82}" type="datetimeFigureOut">
              <a:rPr lang="tr-TR" smtClean="0"/>
              <a:t>8.03.2022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267F-D018-4D79-AE9D-87CEEF57353B}" type="slidenum">
              <a:rPr lang="tr-TR" smtClean="0"/>
              <a:t>‹#›</a:t>
            </a:fld>
            <a:endParaRPr lang="tr-TR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675B4-D6CE-4828-BA15-6F34D5608B82}" type="datetimeFigureOut">
              <a:rPr lang="tr-TR" smtClean="0"/>
              <a:t>8.03.2022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267F-D018-4D79-AE9D-87CEEF5735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675B4-D6CE-4828-BA15-6F34D5608B82}" type="datetimeFigureOut">
              <a:rPr lang="tr-TR" smtClean="0"/>
              <a:t>8.03.2022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267F-D018-4D79-AE9D-87CEEF5735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675B4-D6CE-4828-BA15-6F34D5608B82}" type="datetimeFigureOut">
              <a:rPr lang="tr-TR" smtClean="0"/>
              <a:t>8.03.2022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267F-D018-4D79-AE9D-87CEEF5735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675B4-D6CE-4828-BA15-6F34D5608B82}" type="datetimeFigureOut">
              <a:rPr lang="tr-TR" smtClean="0"/>
              <a:t>8.03.2022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E40267F-D018-4D79-AE9D-87CEEF57353B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675B4-D6CE-4828-BA15-6F34D5608B82}" type="datetimeFigureOut">
              <a:rPr lang="tr-TR" smtClean="0"/>
              <a:t>8.03.2022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267F-D018-4D79-AE9D-87CEEF5735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675B4-D6CE-4828-BA15-6F34D5608B82}" type="datetimeFigureOut">
              <a:rPr lang="tr-TR" smtClean="0"/>
              <a:t>8.03.2022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267F-D018-4D79-AE9D-87CEEF5735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675B4-D6CE-4828-BA15-6F34D5608B82}" type="datetimeFigureOut">
              <a:rPr lang="tr-TR" smtClean="0"/>
              <a:t>8.03.2022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267F-D018-4D79-AE9D-87CEEF5735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675B4-D6CE-4828-BA15-6F34D5608B82}" type="datetimeFigureOut">
              <a:rPr lang="tr-TR" smtClean="0"/>
              <a:t>8.03.2022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267F-D018-4D79-AE9D-87CEEF5735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675B4-D6CE-4828-BA15-6F34D5608B82}" type="datetimeFigureOut">
              <a:rPr lang="tr-TR" smtClean="0"/>
              <a:t>8.03.2022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267F-D018-4D79-AE9D-87CEEF5735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tr-TR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675B4-D6CE-4828-BA15-6F34D5608B82}" type="datetimeFigureOut">
              <a:rPr lang="tr-TR" smtClean="0"/>
              <a:t>8.03.2022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0267F-D018-4D79-AE9D-87CEEF57353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BE675B4-D6CE-4828-BA15-6F34D5608B82}" type="datetimeFigureOut">
              <a:rPr lang="tr-TR" smtClean="0"/>
              <a:t>8.03.2022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E40267F-D018-4D79-AE9D-87CEEF57353B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www.eegitimim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835696" y="2132856"/>
            <a:ext cx="5686400" cy="1082551"/>
          </a:xfrm>
        </p:spPr>
        <p:txBody>
          <a:bodyPr>
            <a:normAutofit fontScale="90000"/>
          </a:bodyPr>
          <a:lstStyle/>
          <a:p>
            <a:r>
              <a:rPr lang="tr-TR" dirty="0"/>
              <a:t>DUYU ORGANLARIMIZ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987824" y="3212976"/>
            <a:ext cx="3600400" cy="648072"/>
          </a:xfrm>
        </p:spPr>
        <p:txBody>
          <a:bodyPr>
            <a:normAutofit/>
          </a:bodyPr>
          <a:lstStyle/>
          <a:p>
            <a:r>
              <a:rPr lang="tr-TR" dirty="0">
                <a:hlinkClick r:id="rId2"/>
              </a:rPr>
              <a:t>www.eegitimim.com</a:t>
            </a:r>
            <a:r>
              <a:rPr lang="tr-TR" dirty="0"/>
              <a:t>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AE95E996-ABA3-446F-98E8-1EFAF5A5A8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1774" y="3861048"/>
            <a:ext cx="952500" cy="9620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5724128" cy="6237312"/>
          </a:xfrm>
        </p:spPr>
        <p:txBody>
          <a:bodyPr>
            <a:noAutofit/>
          </a:bodyPr>
          <a:lstStyle/>
          <a:p>
            <a:r>
              <a:rPr lang="tr-TR" sz="4800" dirty="0"/>
              <a:t>5 duyu organımız vardır bunlar:</a:t>
            </a:r>
          </a:p>
          <a:p>
            <a:r>
              <a:rPr lang="tr-TR" sz="4800" dirty="0"/>
              <a:t>-işitme(duyma)	</a:t>
            </a:r>
          </a:p>
          <a:p>
            <a:r>
              <a:rPr lang="tr-TR" sz="4800" dirty="0"/>
              <a:t>-Görme	</a:t>
            </a:r>
          </a:p>
          <a:p>
            <a:r>
              <a:rPr lang="tr-TR" sz="4800" dirty="0"/>
              <a:t>-Koklama</a:t>
            </a:r>
          </a:p>
          <a:p>
            <a:r>
              <a:rPr lang="tr-TR" sz="4800" dirty="0"/>
              <a:t>-Tat alma</a:t>
            </a:r>
          </a:p>
          <a:p>
            <a:r>
              <a:rPr lang="tr-TR" sz="4800" dirty="0"/>
              <a:t>-Dokunma</a:t>
            </a:r>
          </a:p>
        </p:txBody>
      </p:sp>
      <p:pic>
        <p:nvPicPr>
          <p:cNvPr id="17410" name="Picture 2" descr="http://www.webtesin.com/wp-content/uploads/2011/12/duyu-organlar%C4%B1m%C4%B1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764704"/>
            <a:ext cx="4355976" cy="6093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İŞİTME (DUYMA)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91264" cy="1584176"/>
          </a:xfrm>
        </p:spPr>
        <p:txBody>
          <a:bodyPr>
            <a:noAutofit/>
          </a:bodyPr>
          <a:lstStyle/>
          <a:p>
            <a:r>
              <a:rPr lang="tr-TR" sz="2400" dirty="0"/>
              <a:t>ÇOK ÖNEMLİDİR.BİZ BU EYLEMİ KULAĞIMIZ SAYESİNDE GERÇEKLEŞTİRİRİZ</a:t>
            </a:r>
          </a:p>
        </p:txBody>
      </p:sp>
      <p:pic>
        <p:nvPicPr>
          <p:cNvPr id="16386" name="Picture 2" descr="http://img600.imageshack.us/img600/1377/kulak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47256" y="2780928"/>
            <a:ext cx="6696744" cy="4077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GÖRME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4258816" cy="1972816"/>
          </a:xfrm>
        </p:spPr>
        <p:txBody>
          <a:bodyPr/>
          <a:lstStyle/>
          <a:p>
            <a:r>
              <a:rPr lang="tr-TR" dirty="0"/>
              <a:t>BİZ BU EYLEMİ GÖZÜMÜZ SAYESİNDE GERÇEKLEŞTİRİRİZ.</a:t>
            </a:r>
          </a:p>
        </p:txBody>
      </p:sp>
      <p:sp>
        <p:nvSpPr>
          <p:cNvPr id="15362" name="AutoShape 2" descr="data:image/jpeg;base64,/9j/4AAQSkZJRgABAQAAAQABAAD/2wCEAAkGBhQSEBQUExQUFRUWFRQVFBgUFBQVFBUXFBQVFBQVFBQXHCYeFxkjHRQUHy8gIycpLCwsFR4xNTAqNSYsLCkBCQoKDgwOGg8PGColHyQpLC4xLykqLCopLC0qKSkqMC0pKSwpLCkvLDQtKSoqKSwsLCwpLCwsNiwpKS0sLy4pKf/AABEIAMABBgMBIgACEQEDEQH/xAAbAAACAwEBAQAAAAAAAAAAAAADBAECBQYAB//EADoQAAEEAAQEAwcCBAYDAQAAAAEAAgMRBBIhMQVBUWETcYEGIjKRobHwQtEUUsHhFSMzYpLxJIKyB//EABoBAQADAQEBAAAAAAAAAAAAAAACBAUDAQb/xAApEQEAAgICAQMDAwUAAAAAAAAAAQIDEQQhMRIisRNRYUGBkRRxoeHw/9oADAMBAAIRAxEAPwD6/SqVdQUFaUKSoKCKXl4qLQSFYKoKsCgleyqQ5eQULVSkVVQUpSGr2ZezIJyr1KM6gyIPEKjlDpkEzoCUvFBM6qZ0BiqlAOIVTOgOVXMljOq+OEDPiKC5KPxIHNUbiED2ZUod/mUsZ+6kTIGKdyPz/spzO/uEuJfJEbN3QXzHpfy/dWykbA+tIXidz6KNOl9zaByEX+qjz6LyWc4AC8o9F5Bt2oteXrQQVUqbXighRa8VCD1qQVVeCAgKm0HOqvnrmgOXobpFnYjjDW6brOxHGnctEG2+dBdix1XLz8Sef1FJS4w9Sg693EmjmPmgScaYP1Bcc7EoZnQdZLxxvIpY8ab1XJYvF0LCAzHWa7IOwdx9vVQOOsP6lyMk1aokUgIQdU7jDTsR81H+JjquSmkFgAq3hu5FB1jceDzUnGei5Nssg52gTcacTkHqRyQdR/iGZ3YJpmJXN4TGNApNtxN80G62dW8bushmJvRHbKg0mzK3jrNEyMyZA6Jz1RIz1J+yzfGd007H90ZmJ9PMFBqRkUB2UJJsvqO2q8g61eVV4lBJKhRaglBKglQXIb5KQXJQZsSGjUpPE8Q5BZ0ry7UoGpuKk/CPmkZsQ4mySoc5Bkegl7rCTmdSiXEUkcRirCD0s6UfOgTYpKSYrVA26dLOxm5Svjgi73PpffoVm4nFNIOUkOBpzSa30OiA+Mx+YFLYTH78yPqkMRirAbsRdHr2KrhZmgnUCtQSeaDelxV6gihV+RV4eJgDXly6rEHEWuBBdl5WK232XoMY0XVa6V9iD/QoNrDcQBJcR1DRzTceNFb+fKlzwjOmuh5jkeh7IeIjcL97yrY/sUG1ieOa5IvecdL5C1q8LwTRH73xHUnna4+KXw9aJGxI77bc1rYb2gdXQfzHf5dUG3jMGANN/qPNAizN60mMJiBJtqOp+Jw6lPysDR71BAvBi0yMV03WdKzMfc07oXjZDRKDcZPyHqUcS9dAseHEHQNC0MONbJs/QIHmuJ7BGa+kuya+/wBkZvVAyx3ZeVWOP/alB19qLUKEEkqhcpJQZJEHpZqWdicSVOIntKOcggqrnKHSJaSVBaSVIyzqJsQs/E4hBaeZZkmL1pVxWOAF+f0WLjsVRa69nuBrpZAQFx2KsOrld9qpZmIx5Bs2LG98xzCFPjaZIN8zvn1/qsd0pcaUq1m0oWtFY3LTdxf+UWTea/hN9EhI9xsn5D90ZkFBSyEnTb+qt1wRHlRvyZnwRvVELegRXYWqPeijOwm3cLpGP8Oc5fyzwzTYKRHoSR5LR/gdPkmZ8Flbp3tS+ih/Ua/VjtkcDQJHrf3TUfE3AU8B477r0fCydwdQT8uSo7CO6fnJV7Yfws05EeNmsPKD8Go10PxDsRzHkjulGm4Pz+u6xH21wI0P3XScJlbM3YZhv1Va1dLtbbAZiHCi1x70SD37LRwXFjnqQurqMn1spfE8KG7N+bTsfJLslyaGK+4IN+YPPuopOkh4k5+kbJHCt60Omg9wD7pqLhmluu61sG/QAaLIwHGXbBrx0sty+mi6DD8PlmylzqGhIHhkfIXZ9UCTMSGmhr35fNPQyXqT89vQJjE8EAZdk1zNX9Ak8NIOQvvy+aDVgf0+ZTkYHmUhF3N+WgTkSBxjl5CEgG5XkHZWvEqLVHOQVkckcRKi4iVISyoByPQHyKz3JaRyCJJUpNMvTypCWZB6adYvFMbVd9EbFYvQ+v2KQxAzU2rdp5AD8CAJkvMOW3pz+6D/AA+WP3tT36lPtw2lJbiejSg5bHu1pEwnC7brvyQCLf6rcixYDR2HILQ4uOPNmXzMto1FWdLgHR1e3JGgYL6ptnEWyaHf5GuyMcMxrswI8uvorsY4818M+2S2tWjsnimhrqOzt+x5KPGGUaC/Pus/juON8rPTYVoshkhvU+eq4XzRW0xCxjwTasTMutim1La1zC+unmt6PgD3xeIWlosABw1N7urpWq5v2j4swTRywkuDo4s9gintYGuBsa/CNR1XdezftpFjIyx0TvEa0NyhwDCOtn4dgPRWKZY36VXJhmK+rwLjODMMLaaPe8NrARR5g6jo0Enyd2TfHcDgpsOyaJjWy5mCSNh1yi2fDs3YEHumOFcOfLmje8sfGSA0G9ycxDutfdK8Vhfhv8mIWZm5JNP9/uHT4eVeanaItaI33Hw5Vm1azOup+f8Av8PnXE+CGgQPiF6bDfQ96r5rM4RKYZhegJ/Cu+dhi1kkLm2+NwPYUMrxpvZAHoUCP2NGNnyQvaDkthOxLGtLh9VR5OCI90NPiciZ9splweYAhZk+CDt9D1XU8P4e9rTHIKfGcrh5JLHYBZsxprxO3Jy4dzDQNH6HuCtHA4uRp92j1DrB+bSCjzwZm0dwkI/8t+hcB2P7rx66PB8Rv42PPLSQSNP/AKkIb8SWu+F4B2ttH5FDwuIzDWj2rKf+TdVbEQURkI8i5xo+RCB6DGE7NcfQJyPOeVebv2SeFzV7wb6H+y0oWn+UD88kDOHw/e/ILyYhuuS8g6gvQZpqQpJlnz4hASee0q+VCkmQXyILyyJOfEUq4nFUFjT467pAfEYpIy4gnbS9uqHns6m0WGK9aQAdDdNHUE+iaZhE7h8LzTX8MgyTAsfjTNCurkw6wuMYTQoOQwWEs8t+a1BhqBofskGMIeN9Dt1XV4HCPIADTbxoKB+63ePSJq+a5WSYuwouGFxFM15E2mcZgSIwCG3djv1W6OFPcfeLhy0NfKkHG8FyQgNt7tzZJDRvoDsrX04iNKf1LTO5fL+IvuV/nXyQYjqnONYbLKTRAOvrzSIKw7xMWnb6PHMTSNfYxPiSQWnqp4a8iVtXqa05+iWJtaHA4iZQ4fp1B6HkR3Xtd2vDy+q0l9S9heJvbiGNFus5Tz056en0X0PiGGGWYvFufHVirBDc0dV3Yvlvs1xDwpmEmr3cN9V9IxPEo43x+I6ow7V1GtGHcdLI+a0M1Zm0TH2+O2VgtEVmJ+/7d9OHl4kY8QJAAXUbsaEvaQSb81hYH2ndh8ZE+OrY4t97b3xkcdPO/RNe1/EIxO8RuzMcQ+M0bLXbLl+ICiHczqPRecm0THSXDpMW7fdcdhP/ADGvcPdeB5urmeixeKcNou05lbMLnujw0j93MBA7ZWo/EIg5zq23+ixrPoK+HzHG4enJDGR+8NNxa6PjmGpyx8ZHbR2UUiuFYWm2/LzTUkriRmA7Gq+qLgowRqNkzKygBuEFcI2j+u+zifoVr4W+Zd63+yz4sIDqLaey0sJBIDvYQa2Eg03+6hPYKI1qF5AKfEJCSVEmdqgOCCr3pbET5QjyOoWsXGSl3kgz8dxAuND1QGEqZoTm1TEEKCYI1qYeJLwQLSw8aBiCJGMatC3RFLUCkkazOJYaxa2XNS0sdgoOEmw4ZJ2K67gmJIa3IAXDckbCtQFicXwmqb4JxAkZGgBw38ua0+Ll3Hplj83DqfXAnFeLPjfmOpJ0HIX5JPBSF78zs2XmSdOugWzxCEPOXShrdczyBU8P4YdTYygDT7knmtaLREbYdqzM6crxThDcQDplaCcvI+a4+X2Yls5BmA18vNfVZB4ziGtb4YBAptXtZJ5bJbBcKGlDckWNdNVyyYKZO7dO2Lk5MXVe4fL2ez0n6hQ+q6LhvDQ34dCNhzK6LF8PBlyN1rWq1GpCdwnAfDlaXfCTvyB3UKceuOdw6ZOXfLGp/wBK8E4NHWaYUCduuvJb/tPHE8MDCcrQXVeosgG++iTfGfEoCwXf5fmeyc4tw2XDsuUAZ9BRB1q67LpOovWd/s5V9U0tGv7y5j2jEbsp0DmRRxgEUaaN1xeMNuonQHQLpfad2mYnU6rn+CcNM+JYBqLBPkFR5doifTDS4NZmPVL7b7PNc6KBr/0xj0Ff9LUxMFAH+YG789FThuHqPXnXyH/SJiyeayZnctysahx3tFBqsKWDRdXxaG1mzYKgvHrHghANHY80WSE0nIIb0Ks+It5WEAcHCeS6DAwrKwEYvoukwgQO4aPRSjYcLyDnJ4qKCWJ4wJXF0AgycW+9EJmHRZGHNtp9+6NCzy9UCMmABQI4aK1vBpDmZWo3Hy1/CgVayqKZiP52S8j7GuhHVUjxGqDXiej51kR4pHbi0Db3ID3IbsUguxIQL4/D5gVzzI3MksadV0hmCQ4hBYtu6nS01ncIXpF41LT4ZixIAwVys9Deuqf4kxzQWR6D9VbH1XC4XFvhfY019F2nCePx0Ha6akHstTFyIt3H8MXNxZr1P8g4mUMhLGbnQ9R2QM5jsX8IDR5kfnzUCVk8pdWVrdeg6pXFtBBOY5R9xzWjSYZN4mJ6KYcOE7if1A0fIXQW2McXaHUN27rAleS9tWQDp15/2XR8JeIJGvkyPcRfh3eXQFjnnbnsvbzER+THW0z9o/VvwcOEYZiXjKR/psOhJ5Glynth7QunlBdoGggNvQHso4v7Xlz3GR1kXl7dgAuMx/F3SSE1+dVQm0U91/Pw0opOT2Uj2/KOI4wvNHVdv/8An/s1kHiOG+3ksP2W9lXSyCSQaXYC+p4SANbQWZlyzeWxgwxSDrShyxl1+SINkbDPbfvGgB81wWXNY5nvUVDYbBTvEpRJISBQ5KIcPfRBz80eVyajYHBMT4dpJBKiLDVtqgHFgh0WphcPSvDCm4okB8PHooTDBovIMeViycfDrfL+q3p2rOxEQQYAhN2jiPmnvBVfAQIPjUAOH9xafdDSGY0GPPhi43sfzkqMwB6rXdGoFIM9nDD1RRw09T8k6HlXpBlyYB3b10Sc2HeNwV0YjvdW8MIOSJI5KQ+10j8JmOwr6oMnC2jcD0Qc1iMGHLOkw7mbLs38IaOvoht4Sx2xtexOvDyYiepcxgcY5vun4Tve+qPPEQz3XGjZI05rcd7NtPP6IT/Zf/fSsV5N69Kl+HjtO9MfxKb3/P6qDxLKL5kLZb7KOOmb6FHh9lAN3BTty7yhXgY4cE3gz5ZL1q11vAvY0AguGvddNguCRt5n0WpHAAOd91Wm8z5XK0rXwrhMM2MUE014QvT6WhSYtjfie0ebgNuygmbdLogyPLvzRLM4gx5phDj0zNb/APR28kF7HuzEa1yDCR/yLgEBXztByhzb76gfJSHNy/6rXdcuh+qT/i5Wtt0YLRqRbTt0rUeq0MOyKcZmGjWo0seYQAHDgQasq0UBCbg4c5urT6cimmRZhqKKCkQTMbUJsNJiFqAoC8rgLyDNlCUlgWm5qWmb0QICOlXJr1TYh11VHx6mh/ZApJFogPipaBZ6oEsVjugzpWoZYmHsQ0FWtTDItLQo30r5rQW0RmxaaobUSkEUNVXLt9USlIZ1QLzk7Dc7noFbDQBrGjnz/dX8PVSGaIASx97+452FbDAFgLtXAa6dR8Su9nPmhwCiOh0KDzwO553yAv8AlvXY8kUcOBIyuJB55sra5u9wC/Idd0OZla7ZfsUfCPJYzlQH25IGIeDx+6C8vddkmR7Q0f7R72l6d+ZRHYN7XOEbs7cuYasOtH3aNd17KCCCLve9b5IM2GymwCGnlZJb3B6IIkJewkSNG4DXR8wQfeA1PPcUkZs7H0MpND36LCSOTf010BpNPwrmkOaSQPivfL586T7bdub9NPpuEGTJhWygiTxtSLzEW2tiC3ZFw2CeLyvMrdwHOt2nIHmR37bJuTh5BzMJYe1lh828vREj1N1leKsN2dfXl69uSAmGAcNg4bEHcHoQdilpeFBr/Eh9x36hycOYIWkIrIcN+fcd+6MyK0EYSS2g1SI5trzYqKvSAeRWY1XAVqQepeUgLyBZwtCkiTxjQpWIEslKvhpxzFUxoE/D5ob46KeMaG+BBj4nDn0ST41vPwqWnw18kGM6JWYU8/DIQgQVYEUBQIkQNQeCsGrzQiMCAeXVVpGyqoYgEWKY4eRRw1WDNEC0sVgjqmIoqA7Ioi2VowghoRclrwaiMCCkUde7028lEMGUADldft5I+VSGIJY386Ks+G5jdEa2kRrUAYBX5sU0wKuRFaxBDmr1K5aopBFL1K1LyCKUKy8gvlVTHaupa5AAxqmRHIVLQC8NeyI7VBYgA6FBfCnHKHM0tBmPwloTsLS1XNQXRoMswL38MtExBUMKBDwlIhTvgHzVfDQJiJTkTRiXvDQLhqI2NMNb+Urhg6BAARrwYmxG38KlsA7oFQxEDE0cMORK8IO4QAa1S0JoQq7YkCrY7R2wIoYFakAw2lCIQqEIIXqUr1IKqFalUoJXlC8g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5364" name="Picture 4" descr="https://encrypted-tbn2.gstatic.com/images?q=tbn:ANd9GcQYEtqAxdvz9amVjW_mk5zgFI-IM7RgprnvHyne89fCU6sxDZo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2924944"/>
            <a:ext cx="4427984" cy="39330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KOKLAMA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3754760" cy="5069160"/>
          </a:xfrm>
        </p:spPr>
        <p:txBody>
          <a:bodyPr>
            <a:noAutofit/>
          </a:bodyPr>
          <a:lstStyle/>
          <a:p>
            <a:r>
              <a:rPr lang="tr-TR" sz="6000" dirty="0"/>
              <a:t>Bu eylemde burun rol alır.</a:t>
            </a:r>
          </a:p>
        </p:txBody>
      </p:sp>
      <p:pic>
        <p:nvPicPr>
          <p:cNvPr id="14338" name="Picture 2" descr="http://www.superoda.net/wp-content/uploads/2012/03/buru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500" y="1412777"/>
            <a:ext cx="4762500" cy="5445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DOKUNMA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52736"/>
          </a:xfrm>
        </p:spPr>
        <p:txBody>
          <a:bodyPr>
            <a:normAutofit lnSpcReduction="10000"/>
          </a:bodyPr>
          <a:lstStyle/>
          <a:p>
            <a:r>
              <a:rPr lang="tr-TR" sz="8000" dirty="0"/>
              <a:t>Temas etmektir</a:t>
            </a:r>
            <a:r>
              <a:rPr lang="tr-TR" dirty="0"/>
              <a:t>.</a:t>
            </a:r>
          </a:p>
        </p:txBody>
      </p:sp>
      <p:pic>
        <p:nvPicPr>
          <p:cNvPr id="13314" name="Picture 2" descr="https://encrypted-tbn1.gstatic.com/images?q=tbn:ANd9GcRXfyCTEHUqGt5OuqKZvKO0LWmifPvrami5iPzHZNcRtJU9QJe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924944"/>
            <a:ext cx="6912768" cy="39330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ven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Güven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Güven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61</Words>
  <Application>Microsoft Office PowerPoint</Application>
  <PresentationFormat>Ekran Gösterisi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Book Antiqua</vt:lpstr>
      <vt:lpstr>Lucida Sans</vt:lpstr>
      <vt:lpstr>Wingdings</vt:lpstr>
      <vt:lpstr>Wingdings 2</vt:lpstr>
      <vt:lpstr>Wingdings 3</vt:lpstr>
      <vt:lpstr>Güven</vt:lpstr>
      <vt:lpstr>DUYU ORGANLARIMIZ</vt:lpstr>
      <vt:lpstr>PowerPoint Sunusu</vt:lpstr>
      <vt:lpstr>İŞİTME (DUYMA)</vt:lpstr>
      <vt:lpstr>GÖRME</vt:lpstr>
      <vt:lpstr>KOKLAMA</vt:lpstr>
      <vt:lpstr>DOKUNMA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DUYU ORGANLARIMIZ</dc:title>
  <dc:creator>ilhami</dc:creator>
  <cp:lastModifiedBy>erdem ovat</cp:lastModifiedBy>
  <cp:revision>4</cp:revision>
  <dcterms:created xsi:type="dcterms:W3CDTF">2013-05-23T19:22:24Z</dcterms:created>
  <dcterms:modified xsi:type="dcterms:W3CDTF">2022-03-08T19:19:34Z</dcterms:modified>
</cp:coreProperties>
</file>