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0" r:id="rId14"/>
    <p:sldId id="268" r:id="rId15"/>
    <p:sldId id="279" r:id="rId16"/>
    <p:sldId id="269" r:id="rId17"/>
    <p:sldId id="278" r:id="rId18"/>
    <p:sldId id="270" r:id="rId19"/>
    <p:sldId id="277" r:id="rId20"/>
    <p:sldId id="271" r:id="rId21"/>
    <p:sldId id="276" r:id="rId22"/>
    <p:sldId id="272" r:id="rId23"/>
    <p:sldId id="274" r:id="rId24"/>
    <p:sldId id="273" r:id="rId25"/>
    <p:sldId id="275" r:id="rId26"/>
    <p:sldId id="281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D75F"/>
    <a:srgbClr val="EC40BB"/>
    <a:srgbClr val="221100"/>
    <a:srgbClr val="6633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17.10.2013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cebook.com/glnzfahrias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ebook.com/groups/ioabthpp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Resim" descr="404337_10150647121811684_640551683_9239773_2109653460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857752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6 Dikdörtgen"/>
          <p:cNvSpPr/>
          <p:nvPr/>
        </p:nvSpPr>
        <p:spPr>
          <a:xfrm>
            <a:off x="4857752" y="1928802"/>
            <a:ext cx="4286248" cy="264072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chemeClr val="tx1"/>
            </a:solidFill>
          </a:ln>
          <a:scene3d>
            <a:camera prst="obliqueTopRight"/>
            <a:lightRig rig="threePt" dir="t"/>
          </a:scene3d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endParaRPr lang="tr-TR" i="1" kern="0" dirty="0" smtClean="0">
              <a:solidFill>
                <a:srgbClr val="002060"/>
              </a:solidFill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tr-TR" b="1" i="1" kern="0" dirty="0" smtClean="0">
                <a:solidFill>
                  <a:srgbClr val="002060"/>
                </a:solidFill>
              </a:rPr>
              <a:t>Araştıran-Hazırlayan</a:t>
            </a:r>
            <a:r>
              <a:rPr lang="tr-TR" i="1" kern="0" dirty="0" smtClean="0">
                <a:solidFill>
                  <a:srgbClr val="002060"/>
                </a:solidFill>
              </a:rPr>
              <a:t>:</a:t>
            </a:r>
            <a:r>
              <a:rPr lang="tr-TR" i="1" kern="0" dirty="0" err="1" smtClean="0">
                <a:solidFill>
                  <a:srgbClr val="002060"/>
                </a:solidFill>
              </a:rPr>
              <a:t>Gülnaz</a:t>
            </a:r>
            <a:r>
              <a:rPr lang="tr-TR" i="1" kern="0" dirty="0" smtClean="0">
                <a:solidFill>
                  <a:srgbClr val="002060"/>
                </a:solidFill>
              </a:rPr>
              <a:t> Akgün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tr-TR" u="sng" kern="0" dirty="0" err="1" smtClean="0">
                <a:solidFill>
                  <a:srgbClr val="002060"/>
                </a:solidFill>
                <a:hlinkClick r:id="rId3"/>
              </a:rPr>
              <a:t>facebook</a:t>
            </a:r>
            <a:r>
              <a:rPr lang="tr-TR" u="sng" kern="0" dirty="0" smtClean="0">
                <a:solidFill>
                  <a:srgbClr val="002060"/>
                </a:solidFill>
                <a:hlinkClick r:id="rId3"/>
              </a:rPr>
              <a:t>.com/</a:t>
            </a:r>
            <a:r>
              <a:rPr lang="tr-TR" u="sng" kern="0" dirty="0" err="1" smtClean="0">
                <a:solidFill>
                  <a:srgbClr val="002060"/>
                </a:solidFill>
                <a:hlinkClick r:id="rId3"/>
              </a:rPr>
              <a:t>glnzfahriask</a:t>
            </a:r>
            <a:endParaRPr lang="tr-TR" u="sng" kern="0" dirty="0" smtClean="0">
              <a:solidFill>
                <a:srgbClr val="002060"/>
              </a:solidFill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tr-TR" u="sng" kern="0" dirty="0" smtClean="0">
                <a:solidFill>
                  <a:srgbClr val="002060"/>
                </a:solidFill>
              </a:rPr>
              <a:t>   </a:t>
            </a:r>
            <a:r>
              <a:rPr lang="tr-TR" u="sng" kern="0" dirty="0" err="1" smtClean="0">
                <a:solidFill>
                  <a:srgbClr val="002060"/>
                </a:solidFill>
              </a:rPr>
              <a:t>gulnaz</a:t>
            </a:r>
            <a:r>
              <a:rPr lang="tr-TR" u="sng" kern="0" dirty="0" smtClean="0">
                <a:solidFill>
                  <a:srgbClr val="002060"/>
                </a:solidFill>
              </a:rPr>
              <a:t>.</a:t>
            </a:r>
            <a:r>
              <a:rPr lang="tr-TR" u="sng" kern="0" dirty="0" err="1" smtClean="0">
                <a:solidFill>
                  <a:srgbClr val="002060"/>
                </a:solidFill>
              </a:rPr>
              <a:t>akgun</a:t>
            </a:r>
            <a:r>
              <a:rPr lang="tr-TR" u="sng" kern="0" dirty="0" smtClean="0">
                <a:solidFill>
                  <a:srgbClr val="002060"/>
                </a:solidFill>
              </a:rPr>
              <a:t>@</a:t>
            </a:r>
            <a:r>
              <a:rPr lang="tr-TR" u="sng" kern="0" dirty="0" err="1" smtClean="0">
                <a:solidFill>
                  <a:srgbClr val="002060"/>
                </a:solidFill>
              </a:rPr>
              <a:t>hotmail</a:t>
            </a:r>
            <a:r>
              <a:rPr lang="tr-TR" u="sng" kern="0" dirty="0" smtClean="0">
                <a:solidFill>
                  <a:srgbClr val="002060"/>
                </a:solidFill>
              </a:rPr>
              <a:t>.com</a:t>
            </a:r>
            <a:endParaRPr lang="tr-TR" kern="0" dirty="0" smtClean="0">
              <a:solidFill>
                <a:srgbClr val="002060"/>
              </a:solidFill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tr-TR" i="1" kern="0" dirty="0" smtClean="0">
                <a:solidFill>
                  <a:srgbClr val="002060"/>
                </a:solidFill>
              </a:rPr>
              <a:t>  </a:t>
            </a:r>
            <a:endParaRPr lang="tr-TR" kern="0" dirty="0" smtClean="0">
              <a:solidFill>
                <a:srgbClr val="002060"/>
              </a:solidFill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tr-TR" b="1" u="sng" kern="0" dirty="0" smtClean="0">
                <a:solidFill>
                  <a:srgbClr val="002060"/>
                </a:solidFill>
                <a:hlinkClick r:id="rId4"/>
              </a:rPr>
              <a:t>     İngilizce Öğretmenliği Alan Bilgisi Testi Hazırlık  Paylaşım Platformu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tr-TR" u="sng" kern="0" dirty="0" smtClean="0">
                <a:solidFill>
                  <a:srgbClr val="002060"/>
                </a:solidFill>
                <a:hlinkClick r:id="rId4"/>
              </a:rPr>
              <a:t>  </a:t>
            </a:r>
            <a:r>
              <a:rPr lang="tr-TR" u="sng" kern="0" dirty="0" err="1" smtClean="0">
                <a:solidFill>
                  <a:srgbClr val="002060"/>
                </a:solidFill>
                <a:hlinkClick r:id="rId4"/>
              </a:rPr>
              <a:t>facebook</a:t>
            </a:r>
            <a:r>
              <a:rPr lang="tr-TR" u="sng" kern="0" dirty="0" smtClean="0">
                <a:solidFill>
                  <a:srgbClr val="002060"/>
                </a:solidFill>
                <a:hlinkClick r:id="rId4"/>
              </a:rPr>
              <a:t>.com/</a:t>
            </a:r>
            <a:r>
              <a:rPr lang="tr-TR" u="sng" kern="0" dirty="0" err="1" smtClean="0">
                <a:solidFill>
                  <a:srgbClr val="002060"/>
                </a:solidFill>
                <a:hlinkClick r:id="rId4"/>
              </a:rPr>
              <a:t>groups</a:t>
            </a:r>
            <a:r>
              <a:rPr lang="tr-TR" u="sng" kern="0" dirty="0" smtClean="0">
                <a:solidFill>
                  <a:srgbClr val="002060"/>
                </a:solidFill>
                <a:hlinkClick r:id="rId4"/>
              </a:rPr>
              <a:t>/</a:t>
            </a:r>
            <a:r>
              <a:rPr lang="tr-TR" u="sng" kern="0" dirty="0" err="1" smtClean="0">
                <a:solidFill>
                  <a:srgbClr val="002060"/>
                </a:solidFill>
                <a:hlinkClick r:id="rId4"/>
              </a:rPr>
              <a:t>ioabthpp</a:t>
            </a:r>
            <a:r>
              <a:rPr lang="tr-TR" kern="0" dirty="0" smtClean="0">
                <a:solidFill>
                  <a:srgbClr val="002060"/>
                </a:solidFill>
                <a:hlinkClick r:id="rId4"/>
              </a:rPr>
              <a:t> </a:t>
            </a:r>
            <a:endParaRPr lang="tr-TR" kern="0" dirty="0" smtClean="0">
              <a:solidFill>
                <a:srgbClr val="002060"/>
              </a:solidFill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6000760" y="92867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7025576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7935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r-TR" altLang="zh-TW" sz="22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5 </a:t>
            </a:r>
            <a:r>
              <a:rPr lang="tr-TR" altLang="zh-TW" sz="2200" b="1" i="1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r>
              <a:rPr lang="tr-TR" altLang="zh-TW" sz="2200" b="1" i="1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tr-TR" altLang="zh-TW" sz="2200" b="1" i="1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20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As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walks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along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thinks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much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life is an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improvisation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considerable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one’s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waking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life is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spent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watching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one’s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feet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frustrated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hair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which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now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long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mangy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always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manages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fall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front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his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eyes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1900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9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He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decides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call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meeting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attempt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bring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back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line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Late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evening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blows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gather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19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meeting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place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grips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berates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failure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uphold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group’s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rules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900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not done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anything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required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refuse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work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building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shelters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do not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gather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drinking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water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neglect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fire,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do not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even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use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designated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toilet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area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He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restates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importance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attempts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allay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group’s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growing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fear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900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in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particular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increasingly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plagued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nightmare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visions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says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there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no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likewise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maintains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there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no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saying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everyone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gets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frightened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it is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just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matter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putting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it.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seconds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rational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claim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a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ripple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fear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runs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through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19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9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nonetheless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One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speaks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claims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has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actually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When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press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ask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where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could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hide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during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daytime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suggests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might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ocean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This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previously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unthought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-of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explanation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terrifies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all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meeting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plunges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chaos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Suddenly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proclaims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if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there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is a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kill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it. </a:t>
            </a: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torments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runs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away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many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run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Eventually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only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left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distance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followed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dance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chant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dirty="0" smtClean="0">
              <a:solidFill>
                <a:srgbClr val="FFC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urges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blow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summon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back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afraid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summons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go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ignored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vestige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order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disintegrate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tells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might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relinquish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leadership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his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friends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reassure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need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guidance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FFC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As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drifts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sleep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sound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a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crying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echoes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along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dirty="0" smtClean="0">
                <a:solidFill>
                  <a:srgbClr val="FFC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32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126960" rIns="9144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0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6</a:t>
            </a:r>
            <a:r>
              <a:rPr lang="tr-TR" altLang="zh-TW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endParaRPr kumimoji="0" lang="tr-TR" altLang="zh-TW" sz="20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darkness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late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carry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back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shelter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before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going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sleep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As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sleep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military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airplanes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battle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fiercely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above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None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explosions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flashes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clouds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because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twins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Sam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Eric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were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supposed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watch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fallen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asleep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During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battle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parachutist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drifts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sky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dead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chute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becomes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tangled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some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rocks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flaps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while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shape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casts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fearful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shadows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His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head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seems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rise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fall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blows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When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Sam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Eric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wake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make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flames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brighter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flickering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firelight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twisted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form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dead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parachutist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mistake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shadowy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image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figure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dreaded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rush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back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camp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wake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tell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immediately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calls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meeting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at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which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twins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reiterate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claim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assaulted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electrified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horrified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twins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’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claims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organize an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expedition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search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set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out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armed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wooden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spears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remain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behind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2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allows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lead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search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sets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out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soon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reach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part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none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ever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explored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before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—a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thin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walkway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leads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hill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dotted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small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caves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afraid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go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across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walkway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around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ledge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hill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goes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investigate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alone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finds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although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frightened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when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quickly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regains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confidence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when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explores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his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own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Soon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joins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cave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000" dirty="0" smtClean="0">
              <a:solidFill>
                <a:schemeClr val="accent4">
                  <a:lumMod val="40000"/>
                  <a:lumOff val="6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climbs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hill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feel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old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bond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between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rekindling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begin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play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games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pushing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rocks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sea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many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lose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sight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purpose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expedition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angrily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reminds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looking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says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must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return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can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rebuild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fire. </a:t>
            </a:r>
            <a:endParaRPr lang="tr-TR" altLang="zh-TW" sz="2000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chemeClr val="accent4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lost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whimsical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plans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build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fort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do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things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new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hill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displeased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commands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but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grudgingly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obey</a:t>
            </a:r>
            <a:r>
              <a:rPr lang="tr-TR" altLang="zh-TW" sz="2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7</a:t>
            </a:r>
            <a:r>
              <a:rPr lang="tr-TR" altLang="zh-TW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endParaRPr kumimoji="0" lang="tr-TR" altLang="zh-TW" sz="2400" b="1" i="1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stop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travel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toward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gazes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disconsolately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choppy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ocean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muses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fact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become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slovenly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undisciplined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As he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looks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out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vast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expanse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water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feels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ocean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like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impenetrable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wall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blocking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hope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escaping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however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lifts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spirits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reassuring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make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home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afternoon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droppings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suggests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while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continue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search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agree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quickly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track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large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boar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which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leads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chase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never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been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before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quickly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gets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caught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exhilaration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chase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He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excitedly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flings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spear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boar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though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glances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off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animal’s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snout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thrilled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marksmanship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nonetheless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holds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bloodied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which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claims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boar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grazed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its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tusks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Although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boar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escapes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remain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frenzy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aftermath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Excited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reenact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chase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among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themselves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boy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named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Robert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playing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boar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dance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chant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jab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Robert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spears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eventually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losing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sight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fact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playing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game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Beaten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danger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Robert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tries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drag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himself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away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nearly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kills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Robert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before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remember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themselves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tr-TR" altLang="zh-TW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732508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When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Robert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suggests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use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real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boar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game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next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time,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replies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should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use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instead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laugh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delighted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stirred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audacity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tries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remind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everyone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were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only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playing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game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volunteers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return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tell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not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return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until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late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Darkness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falls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proposes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wait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until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morning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climb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because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be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difficult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challenges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join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finally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agrees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simply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regain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position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eyes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Roger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start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climb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Roger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wait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somewhere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near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top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while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climbs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alone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summit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He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returns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breathlessly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claiming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Roger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climb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look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terrifying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specter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large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shadowy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form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shape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giant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ape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making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strange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flapping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sound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Horrified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hurry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warn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1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762574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7935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tr-TR" altLang="zh-TW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8  </a:t>
            </a:r>
            <a:r>
              <a:rPr lang="tr-TR" altLang="zh-TW" sz="2400" b="1" i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endParaRPr lang="tr-TR" altLang="zh-TW" sz="2400" b="1" i="1" dirty="0" smtClean="0">
              <a:solidFill>
                <a:srgbClr val="4F81BD"/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“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There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isn’t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anyone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help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you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Only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I’m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. . .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Fancy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thinking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was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something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you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could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kill</a:t>
            </a:r>
            <a:r>
              <a:rPr kumimoji="0" lang="tr-TR" altLang="zh-TW" sz="1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!”</a:t>
            </a:r>
            <a:endParaRPr kumimoji="0" lang="tr-TR" altLang="zh-TW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7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next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morning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news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a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state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uproar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gather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not on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before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is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baffled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’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claims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seizes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blows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clumsily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calling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an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assembly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tells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there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definitely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goes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claim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a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coward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should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be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removed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leadership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role.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7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however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refuse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vote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out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power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Enraged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storms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away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saying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 is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leaving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anyone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likes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welcome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join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Deeply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troubled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does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not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know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what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do.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meanwhile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is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thrilled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suggests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all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return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search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afraid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act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his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suggestion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however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slips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depression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cheers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an idea: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should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build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new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fire, on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rather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7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Piggy’s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idea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restores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hope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be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rescued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set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work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build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new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fire, but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many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sneak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away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join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tries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convince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better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off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without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deserters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Along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another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stretch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sand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gathers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new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declares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himself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chief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savage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frenzy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kill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sow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Roger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drives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spear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forcefully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sow’s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anus</a:t>
            </a:r>
            <a:r>
              <a:rPr kumimoji="0" lang="tr-TR" altLang="zh-TW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tr-TR" altLang="zh-TW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leave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sow’s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head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a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sharpened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stake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as an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offering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As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place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head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upright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forest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black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blood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drips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sow’s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teeth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run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away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As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sit in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old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camp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discussing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deserters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descend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upon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shrieking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whooping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steal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burning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sticks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on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tells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followers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welcome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feast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even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join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hungry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tempted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idea of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pig’s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meat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Just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before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raids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slips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away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camp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returns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glade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where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previously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sat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marveling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beauty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nature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Now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however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finds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sow’s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head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impaled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stake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middle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clearing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sits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alone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clearing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staring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rapt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attention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impaled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pig’s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head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which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now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swarming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flies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sight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mesmerizes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even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seems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if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head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comes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life.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head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speaks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voice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“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Lord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Flies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,”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ominously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declaring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never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be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able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escape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lies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within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all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human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beings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also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promises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some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“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fun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”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Terrified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troubled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apparition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collapses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a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faint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1"/>
            <a:ext cx="9144000" cy="6857999"/>
          </a:xfrm>
          <a:prstGeom prst="rect">
            <a:avLst/>
          </a:prstGeom>
          <a:solidFill>
            <a:srgbClr val="EC40B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9</a:t>
            </a:r>
            <a:r>
              <a:rPr lang="tr-TR" altLang="zh-TW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endParaRPr kumimoji="0" lang="tr-TR" altLang="zh-TW" sz="2000" b="1" i="1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65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awakens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finds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air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dark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humid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an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approaching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storm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His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nose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bleeding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staggers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toward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a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daze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He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crawls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hill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in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failing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light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dead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pilot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flapping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parachute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65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Watching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parachute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rise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fall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wind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realizes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mistaken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harmless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object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deadly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plunged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entire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chaos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When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corpse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parachutist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begins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vomit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When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 is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finished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untangles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parachute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lines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freeing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parachute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rocks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65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Anxious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prove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not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real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all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stumbles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toward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distant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light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at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feast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tell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what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 has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16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65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feast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hopes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be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able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keep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some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control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over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events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At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feast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laughing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eating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roasted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sits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like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a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throne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his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face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painted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like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savage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languidly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issuing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commands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waited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acting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as his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servants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65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large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meal,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extends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an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invitation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all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followers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join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Most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accept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despite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attempts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dissuade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65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As it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starts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rain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asks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plans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weather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storm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considering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 has not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built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any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shelters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response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orders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do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its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wild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hunting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dance</a:t>
            </a:r>
            <a:r>
              <a:rPr kumimoji="0" lang="tr-TR" altLang="zh-TW" sz="16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16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6832640"/>
          </a:xfrm>
          <a:prstGeom prst="rect">
            <a:avLst/>
          </a:prstGeom>
          <a:solidFill>
            <a:srgbClr val="EC40BB"/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Chanting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dancing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several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separate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circles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along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caught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kind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frenzy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Even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swept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away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excitement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dance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fringes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again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reenact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reach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high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pitch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frenzied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chant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dance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Suddenly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shadowy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figure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creep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out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forest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—it is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state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however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do not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recognize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Shouting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is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descend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upon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start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tear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apart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bare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hands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teeth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tries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desperately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explain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happened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remind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is, but he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trips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plunges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over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rocks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onto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fall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violently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kill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storm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explodes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over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whipping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run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shelter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Howling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waves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wash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Simon’s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mangled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corpse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ocean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where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drifts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away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surrounded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glowing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fish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same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time,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blows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body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parachutist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side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onto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sending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screaming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darkness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126960" rIns="9144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800" b="1" i="1" u="sng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8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1</a:t>
            </a:r>
            <a:r>
              <a:rPr lang="tr-TR" altLang="zh-TW" sz="2800" b="1" i="1" u="sng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kumimoji="0" lang="tr-TR" altLang="zh-TW" sz="2800" b="1" i="1" u="sng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endParaRPr kumimoji="0" lang="tr-TR" altLang="zh-TW" sz="2800" b="1" i="1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fair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haired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boy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lowers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himself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some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rocks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toward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lagoon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At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lagoon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encounters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another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boy,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chubby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intellectual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wears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glasses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fair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haired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boy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introduces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himself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chubby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introduces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himself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Through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conversation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learn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midst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a transport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plane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carrying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English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shot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over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ocean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crashed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deserted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Scattered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wreck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surviving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lost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each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cannot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pilot.</a:t>
            </a:r>
            <a:endParaRPr kumimoji="0" lang="tr-TR" altLang="zh-TW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look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around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wondering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become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plane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discover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large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pink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cream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colored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realizes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could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be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used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as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kind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makeshift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trumpet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He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convinces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blow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through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Summoned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blast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sound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start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straggle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oldest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among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around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twelve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;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youngest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around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six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Among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’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choir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dressed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black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gowns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older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boy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named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march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two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parallel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lines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snaps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attention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taunt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appearance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nickname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-306076"/>
            <a:ext cx="9144000" cy="7164076"/>
          </a:xfrm>
          <a:prstGeom prst="rect">
            <a:avLst/>
          </a:prstGeom>
          <a:solidFill>
            <a:srgbClr val="5FD75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10</a:t>
            </a:r>
            <a:r>
              <a:rPr lang="tr-TR" altLang="zh-TW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endParaRPr kumimoji="0" lang="tr-TR" altLang="zh-TW" sz="2400" b="1" i="1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next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morning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meet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bruised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feel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awkward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deeply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ashamed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behavior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previous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unable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confront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role in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Simon’s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death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attributes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tragedy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accident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But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clutching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desperately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laughing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hysterically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insists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been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participants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murder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whiningly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denies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charge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two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now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virtually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alone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;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everyone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except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Sam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Eric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handful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joined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now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headquartered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Castle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Castle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rules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absolute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power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punished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no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apparent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reason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ties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beats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boy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named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Wilfred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warns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against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small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saying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danger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tr-TR" altLang="zh-TW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1"/>
            <a:ext cx="9144000" cy="6863417"/>
          </a:xfrm>
          <a:prstGeom prst="rect">
            <a:avLst/>
          </a:prstGeom>
          <a:solidFill>
            <a:srgbClr val="5FD75F"/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entire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including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seems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believe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really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capable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assuming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disguise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states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must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continue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guard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against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 is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never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truly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dead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says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two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Maurice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Roger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should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raid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camp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obtain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again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tomorrow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camp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drift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sleep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depressed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losing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interest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sleeps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fitfully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plagued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nightmares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awakened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howling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shrieking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suddenly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attacked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badly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companions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do not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even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know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were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assaulted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gladly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would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shared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But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knows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stolen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glasses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power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make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fire.</a:t>
            </a:r>
            <a:endParaRPr lang="tr-TR" altLang="zh-TW" sz="3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72256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11</a:t>
            </a:r>
            <a:r>
              <a:rPr lang="tr-TR" altLang="zh-TW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endParaRPr kumimoji="0" lang="tr-TR" altLang="zh-TW" sz="2000" b="1" i="1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next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morning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few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companions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light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in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cold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air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attempt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hopeless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without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Piggy’s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glasses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squinting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barely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suggests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hold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meeting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discuss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options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blows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not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gone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join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assemble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decide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only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choice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travel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Castle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make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followers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reason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decides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take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Castle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hoping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remind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followers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his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former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authority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Once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camp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however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encounters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armed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guards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blows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guards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leave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throw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stones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aiming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miss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Suddenly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emerge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forest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dragging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dead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immediately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face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off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commands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leave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camp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demands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return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Piggy’s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glasses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attacks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fight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tr-TR" altLang="zh-TW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struggles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make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understand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importance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hope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might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ever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rescued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orders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capture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Sam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Eric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tie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This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sends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fury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lunges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fight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second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time.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cries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out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shrilly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struggling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make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himself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heard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over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brawl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tries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speak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hoping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remind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importance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rules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rescue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Roger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shoves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massive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mountainside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hears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falling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dives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dodges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But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boulder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strikes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shatters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is holding,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knocks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mountainside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death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rocks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below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throws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spear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quickly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join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in. </a:t>
            </a:r>
            <a:endParaRPr lang="tr-TR" altLang="zh-TW" sz="2000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escapes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Roger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begin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torture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Sam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Eric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forcing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submit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authority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join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2000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lang="tr-TR" altLang="zh-TW" sz="2000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685629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7935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tr-TR" altLang="zh-TW" sz="20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12 </a:t>
            </a:r>
            <a:r>
              <a:rPr lang="tr-TR" altLang="zh-TW" sz="2000" b="1" i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endParaRPr lang="tr-TR" altLang="zh-TW" sz="2000" b="1" i="1" dirty="0" smtClean="0">
              <a:solidFill>
                <a:schemeClr val="accent3">
                  <a:lumMod val="40000"/>
                  <a:lumOff val="60000"/>
                </a:schemeClr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6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wept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end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innocence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darkness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man’s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heart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fall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through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air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a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true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wise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friend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called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1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b="1" i="1" u="none" strike="noStrike" cap="none" normalizeH="0" baseline="0" dirty="0" smtClean="0">
              <a:ln>
                <a:noFill/>
              </a:ln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b="1" i="1" u="none" strike="noStrike" cap="none" normalizeH="0" baseline="0" dirty="0" smtClean="0">
              <a:ln>
                <a:noFill/>
              </a:ln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hides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thinks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miserably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chaos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overrun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He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thinks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deaths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realizes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vestiges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civilization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been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stripped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dirty="0" smtClean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He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stumbles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across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sow’s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head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Lord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Flies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now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merely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gleaming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white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skull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—as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white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notes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Angry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disgusted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knocks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skull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takes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stake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impaled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use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as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weapon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against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20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sneaks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camp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Castle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Rock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finds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Sam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Eric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guarding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entrance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twins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give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food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but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refuse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join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tell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entire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tribe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next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hides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thicket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falls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asleep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morning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hears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talking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torturing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twins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out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where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hiding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dirty="0" smtClean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Several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break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thicket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rolling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boulder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thicket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dense.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tries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fight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thicket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fends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off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smells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smoke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realizes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set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fire in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order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smoke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out</a:t>
            </a:r>
            <a:endParaRPr kumimoji="0" lang="tr-TR" altLang="zh-TW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abandons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hiding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place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fights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way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past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his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Chased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body-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painted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warrior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-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wielding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sharp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wooden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spears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plunges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frantically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through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undergrowth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looking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place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hide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1900" dirty="0" smtClean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1900" dirty="0" smtClean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At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last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ends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where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collapses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exhaustion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his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pursuers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close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behind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1900" dirty="0" smtClean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1900" dirty="0" smtClean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Suddenly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looks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naval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officer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standing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over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officer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tells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boy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ship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seeing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blazing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in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reach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stop in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tracks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upon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seeing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officer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1900" dirty="0" smtClean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officer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matter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-of-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factly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assumes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as he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puts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it, “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fun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games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.”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When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learns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what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happened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officer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reproachful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how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could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this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asks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—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English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—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lost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all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reverence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rules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civilization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short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time? </a:t>
            </a:r>
            <a:endParaRPr lang="tr-TR" altLang="zh-TW" sz="1900" dirty="0" smtClean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1900" dirty="0" smtClean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part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overwhelmed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knowledge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has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been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rescued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escape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coming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close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violent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death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He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begins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sob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as do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Moved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embarrassed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naval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officer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turns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back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may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regain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1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composure</a:t>
            </a:r>
            <a:r>
              <a:rPr lang="tr-TR" altLang="zh-TW" sz="19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1900" dirty="0" smtClean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1900" dirty="0" smtClean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4 Resim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8" y="142852"/>
            <a:ext cx="6715172" cy="14287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decide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elect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leader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choirboys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vote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all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vote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wins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vote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although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clearly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wants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position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placate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asks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choir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serve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asks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lead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Mindful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need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explore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new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environment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chooses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choir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member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named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explore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ignoring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Piggy’s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whining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requests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be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picked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three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explorers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leave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meeting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place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set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across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prospect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exploring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exhilarates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feel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forming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among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play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together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Eventually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reach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where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high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sharp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rocks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jut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toward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steep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climb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up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side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one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steep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hills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peak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can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an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no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signs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civilization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view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stunning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feels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though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discovered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own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As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travel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back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toward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find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caught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a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tangle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vines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newly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appointed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draws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knife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steps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kill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it, but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hesitates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unable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bring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himself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act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frees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itself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runs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away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vows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next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time he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not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flinch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act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killing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three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make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long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trek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through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dense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eventually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emerge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near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waiting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0"/>
            <a:ext cx="9144000" cy="6887076"/>
          </a:xfrm>
          <a:prstGeom prst="rect">
            <a:avLst/>
          </a:prstGeom>
          <a:ln w="76200"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126960" rIns="9144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400" b="1" i="0" u="sng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400" b="1" i="0" u="sng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2</a:t>
            </a:r>
            <a:r>
              <a:rPr lang="tr-TR" altLang="zh-TW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tr-TR" altLang="zh-TW" sz="2400" b="1" i="1" u="sng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endParaRPr kumimoji="0" lang="tr-TR" altLang="zh-TW" sz="2400" b="1" i="1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When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explorers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return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sounds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summoning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another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meeting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He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tells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there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no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adults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need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organize a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few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things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look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themselves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600" dirty="0" smtClean="0"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reminds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found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trapped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vines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agrees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need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kill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animals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meat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600" dirty="0" smtClean="0"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declares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at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meetings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be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used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determine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which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boy has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right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speak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600" dirty="0" smtClean="0"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Whoever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holds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speak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listen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silently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until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receive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shell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turn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agrees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idea.</a:t>
            </a:r>
            <a:endParaRPr kumimoji="0" lang="tr-TR" altLang="zh-TW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yells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fact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no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knows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crashed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could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be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stuck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there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long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time.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prospect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being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stranded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long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period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too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harrowing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many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entire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becomes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silent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scared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600" dirty="0" smtClean="0"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younger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children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a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small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boy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mulberry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colored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mark on his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face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claims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saw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snakelike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“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beastie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”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before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A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wave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fear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ripples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through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idea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might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be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prowling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1600" dirty="0" smtClean="0"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Though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frightened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older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reassure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there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no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older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say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boy’s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vision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was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only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1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nightmare</a:t>
            </a:r>
            <a:r>
              <a:rPr kumimoji="0" lang="tr-TR" altLang="zh-TW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Thinking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possibility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rescue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proposes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build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large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on top of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island’s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central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passing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ships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might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know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someone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trapped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Excited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thought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rush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mountain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while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lag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behind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continues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whine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childishness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stupidity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dirty="0" smtClean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collect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mound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dead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wood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use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lenses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Piggy’s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glasses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focus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sunlight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set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wood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fire.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manage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get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large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going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it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quickly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dies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angrily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declares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need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act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more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proficiently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if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want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get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off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his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words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carry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weight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volunteers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be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responsible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keeping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going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frenzied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disorganized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efforts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rekindle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fire,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set a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swath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trees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ablaze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Enraged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group’s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reckless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disorganization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tells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furiously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one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littlest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—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same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boy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told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snake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-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—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playing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over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now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missing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crestfallen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shocked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struck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shame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pretend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nothing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has </a:t>
            </a:r>
            <a:r>
              <a:rPr lang="tr-TR" altLang="zh-TW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happened</a:t>
            </a:r>
            <a:r>
              <a:rPr lang="tr-TR" altLang="zh-TW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dirty="0" smtClean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7040964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400" b="1" i="0" u="sng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400" b="1" i="0" u="sng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3</a:t>
            </a:r>
            <a:r>
              <a:rPr lang="tr-TR" altLang="zh-TW" sz="2400" b="1" dirty="0" smtClean="0">
                <a:solidFill>
                  <a:srgbClr val="2211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400" b="1" dirty="0" smtClean="0">
                <a:solidFill>
                  <a:srgbClr val="2211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400" b="1" i="1" u="sng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endParaRPr kumimoji="0" lang="tr-TR" altLang="zh-TW" sz="2400" b="1" i="1" u="none" strike="noStrike" cap="none" normalizeH="0" baseline="0" dirty="0" smtClean="0">
              <a:ln>
                <a:noFill/>
              </a:ln>
              <a:solidFill>
                <a:srgbClr val="221100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Carrying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stick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sharpened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makeshift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spear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trails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through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it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evades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Irritated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he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walks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where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finds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work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building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huts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younger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live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irritated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because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huts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keep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falling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before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completed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because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though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huts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vital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’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ability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live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none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besides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help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As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work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most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splash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lagoon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gripes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few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work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He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act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excited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energized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plans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make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meetings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none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willing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work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make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plans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successful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points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out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failed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catch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single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claims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although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far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failed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bring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soon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success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also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worries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smaller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children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many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whom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nightmares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unable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sleep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He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tells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concerns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still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trying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think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ways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kill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is not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interested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sz="2000" b="0" i="0" u="none" strike="noStrike" cap="none" normalizeH="0" baseline="0" dirty="0" err="1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problems</a:t>
            </a:r>
            <a:r>
              <a:rPr kumimoji="0" lang="tr-TR" altLang="zh-TW" sz="2000" b="0" i="0" u="none" strike="noStrike" cap="none" normalizeH="0" baseline="0" dirty="0" smtClean="0">
                <a:ln>
                  <a:noFill/>
                </a:ln>
                <a:solidFill>
                  <a:srgbClr val="2211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2400" b="0" i="0" u="none" strike="noStrike" cap="none" normalizeH="0" baseline="0" dirty="0" smtClean="0">
              <a:ln>
                <a:noFill/>
              </a:ln>
              <a:solidFill>
                <a:srgbClr val="2211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annoyed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like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all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is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unwilling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work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huts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implies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using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hunting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duties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as an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excuse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avoid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real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work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responds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complaints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commenting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want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meat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continue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bicker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grow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increasingly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hostile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toward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each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Hoping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regain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sense of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camaraderie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go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swimming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together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lagoon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feelings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mutual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dislike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remain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fester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000" dirty="0" smtClean="0">
              <a:solidFill>
                <a:srgbClr val="2211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meantime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wanders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through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alone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He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helps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some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younger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—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whom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older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started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call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“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”—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reach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fruit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hanging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high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branch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walks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deeper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into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forest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eventually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finds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thick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glade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a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peaceful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beautiful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open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space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full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flowers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birds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butterflies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000" dirty="0" smtClean="0">
              <a:solidFill>
                <a:srgbClr val="2211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Simon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looks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around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make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sure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is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alone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then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sits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take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scene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marveling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abundance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beauty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life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surrounds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sz="2000" dirty="0" err="1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sz="2000" dirty="0" smtClean="0">
                <a:solidFill>
                  <a:srgbClr val="2211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3600" dirty="0" smtClean="0">
              <a:solidFill>
                <a:srgbClr val="2211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704808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sz="2400" b="1" i="0" u="none" strike="noStrike" cap="none" normalizeH="0" baseline="0" dirty="0" err="1" smtClean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chapter</a:t>
            </a:r>
            <a:r>
              <a:rPr kumimoji="0" lang="tr-TR" altLang="zh-TW" sz="24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 4  </a:t>
            </a:r>
            <a:r>
              <a:rPr kumimoji="0" lang="tr-TR" altLang="zh-TW" sz="2400" b="1" i="0" u="none" strike="noStrike" cap="none" normalizeH="0" baseline="0" dirty="0" err="1" smtClean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Summary</a:t>
            </a:r>
            <a:endParaRPr kumimoji="0" lang="tr-TR" altLang="zh-TW" sz="2400" b="1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Life on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island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soon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develops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daily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rhythm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Morning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pleasant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cool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air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sweet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smells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able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happily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afternoon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though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sun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becomes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oppressively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hot,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some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nap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although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often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troubled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bizarre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images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seem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flicker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over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water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dismisses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these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images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mirages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caused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sunlight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striking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water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Evening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brings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cooler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temperatures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again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darkness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falls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quickly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nighttime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frightening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difficult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spend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most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their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eating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fruit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playing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another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particularly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troubled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visions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dreams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continue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talk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“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beastie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”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fear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monster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darkness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large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amount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fruit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eat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causes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suffer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diarrhea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stomach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ailments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Although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’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lives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largely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separate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those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older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few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instances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when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older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torment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vicious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boy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named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Roger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joins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another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boy,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Maurice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in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cruelly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stomping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on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castle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littluns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built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Roger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even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throws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stones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although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remain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careful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enough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avoid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actually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hitting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boy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stones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altLang="zh-TW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zh-TW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zh-TW" dirty="0" smtClean="0">
              <a:solidFill>
                <a:srgbClr val="00000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obsessed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idea of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killing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camouflages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face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clay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charcoal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enters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hunt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accompanied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several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other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altLang="zh-TW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kumimoji="0" lang="tr-TR" altLang="zh-TW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tr-TR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7386638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On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ship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horizon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—but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also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has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gone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out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hurry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top of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hill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but it is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late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rekindle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flame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ship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does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not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for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dirty="0" smtClean="0">
              <a:solidFill>
                <a:srgbClr val="000066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0066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is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furious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because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it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’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responsibility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see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was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maintained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000" dirty="0" smtClean="0">
              <a:solidFill>
                <a:srgbClr val="000066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0066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return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from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jungle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covered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blood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chanting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bizarre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song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carry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dead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on a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stake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between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them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Furious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’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irresponsibility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accosts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fire. </a:t>
            </a:r>
            <a:endParaRPr lang="tr-TR" altLang="zh-TW" dirty="0" smtClean="0">
              <a:solidFill>
                <a:srgbClr val="000066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0066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having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actually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managed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catch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kill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excited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crazed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with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bloodlust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barely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hear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Ralph’s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complaints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When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shrilly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complains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about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’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immaturity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slaps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him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hard,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breaking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one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lenses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his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glasses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taunts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mimicking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whining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voice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have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heated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conversation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dirty="0" smtClean="0">
              <a:solidFill>
                <a:srgbClr val="000066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0066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At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last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admits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responsibility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in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failure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signal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 but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never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apologizes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goes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Piggy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use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glasses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light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fire,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at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moment,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Jack’s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friendly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feelings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toward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change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resentment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tr-TR" altLang="zh-TW" dirty="0" smtClean="0">
              <a:solidFill>
                <a:srgbClr val="000066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dirty="0" smtClean="0">
              <a:solidFill>
                <a:srgbClr val="000066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boys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roast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pig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hunters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dance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wildly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around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fire,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singing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reenacting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savagery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of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hunt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Ralph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declares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that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he is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calling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meeting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and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stalks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down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hill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toward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beach</a:t>
            </a:r>
            <a:r>
              <a:rPr lang="tr-TR" altLang="zh-TW" dirty="0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zh-TW" dirty="0" err="1" smtClean="0">
                <a:solidFill>
                  <a:srgbClr val="000066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alone</a:t>
            </a:r>
            <a:r>
              <a:rPr lang="tr-TR" altLang="zh-TW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lang="tr-TR" altLang="zh-TW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zh-TW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5838</Words>
  <PresentationFormat>Ekran Gösterisi (4:3)</PresentationFormat>
  <Paragraphs>274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güllüüüüüü</dc:creator>
  <cp:lastModifiedBy>asus</cp:lastModifiedBy>
  <cp:revision>9</cp:revision>
  <dcterms:created xsi:type="dcterms:W3CDTF">2013-10-15T22:25:21Z</dcterms:created>
  <dcterms:modified xsi:type="dcterms:W3CDTF">2013-10-17T15:35:48Z</dcterms:modified>
</cp:coreProperties>
</file>