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527" r:id="rId3"/>
    <p:sldId id="258" r:id="rId4"/>
    <p:sldId id="259" r:id="rId5"/>
    <p:sldId id="262" r:id="rId6"/>
    <p:sldId id="260" r:id="rId7"/>
    <p:sldId id="261" r:id="rId8"/>
    <p:sldId id="526" r:id="rId9"/>
    <p:sldId id="524" r:id="rId10"/>
    <p:sldId id="525" r:id="rId11"/>
    <p:sldId id="523" r:id="rId12"/>
    <p:sldId id="521" r:id="rId13"/>
    <p:sldId id="528" r:id="rId14"/>
    <p:sldId id="529" r:id="rId15"/>
    <p:sldId id="518" r:id="rId16"/>
    <p:sldId id="520" r:id="rId17"/>
    <p:sldId id="500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77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347179-235B-4026-A22C-2D2A81CDD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DF754E1-0E4B-4678-B639-BF25B0E93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A137FCF-9BCA-4C36-9A90-5A83F9EA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C632A9A-D291-4962-997B-A2222B02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451FBB6-C2F6-41EB-8BB9-14BE15CF0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572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5163A5-8C8A-4099-9CAA-62E2286A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7422625-3265-4A7B-B876-DDB20A6A0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CAD8A77-07E1-4E88-8C72-F3B64BEF1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7AD7766-2380-4B66-A8FF-53A99F7A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6F3D459-F2D7-4EFA-86DD-FC0CB207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807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CCB727C-A8B5-44A7-AC20-9D6B976C5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E6ECA57-987F-4538-B11F-CDED47184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680E328-E46A-49B4-9E3A-E480FD0B4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C3595C-A2EF-4C72-9573-1D0825D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B64054-8FED-41D2-86B1-0A691C7C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409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DF9765-FF98-4DC2-8841-14ABE7BCA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1C617C-0A2E-4CA6-99C9-1C59108B9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CCD785-88CC-41AC-B2E1-309661E0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0FD6B96-9B46-4D50-9B7E-781F42968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3D53F1-6D9A-49DA-85AD-EB957477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638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EBA04E-E7DA-4737-A07B-569855F1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59930DF-E5C9-488C-ACEB-004F3B08A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4D43363-7E14-45A7-8BC2-B234EC9D3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235D6F1-4A05-49E4-B74D-BDA4046B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F0E481-F4F7-451A-B342-C1C0E7E8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433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8AF001-57E5-4D31-8B36-7E32FB2F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4CB50C-C3C3-4AC5-906F-57167FD49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2C1FFC0-1A40-472B-A622-C5C6717A1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35D72FF-09A9-4A77-8505-E080E3AD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F2489F-A025-4608-A7F0-7B2DCC57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A6450BF-C4EB-46A1-B107-F14DE510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056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950E8B-2201-4647-9F9C-77573B78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37541BB-7C76-4E66-BAF9-1301E5EAC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217839D-EACE-48D2-A358-5F58D2AA6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BC7BB08-03A1-451C-9989-6BDF8520D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BCC5A69-BCC3-49E7-B971-126C054D9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D37868CD-1A1A-4305-946A-3354E3012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55323C1-8C3F-4A6E-808D-319BC794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5A10355C-CFB8-49EA-8DFE-0F7009E2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27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D929CA-D0DC-4210-833F-73FA7705F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1269046-A82E-4432-B123-0D3D8FC53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2CBF00E-3B35-4DBA-9DB8-50BC3C8CE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8ABB1FA-AB3B-4361-9EDC-40087E200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378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F07732D-3BCC-40AF-8657-637719658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A229E31-4282-43AB-A803-C7D247C2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45E6C37-85C5-4084-A891-D75682C9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348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4C29A4-8283-48C3-8455-6F485F7C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D857C5-56BB-45F2-9725-0587049E4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27F5273-F70A-40FC-BD7B-762FDE2B4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86C7528-72DD-47CC-9157-6568AFEEF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C30F24E-5F27-4760-BA5F-2CC58CC2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FBC3F2D-C2DE-458A-90D7-BE36DAF1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079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6B3C33-11C4-44F8-8F02-C92388E6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A6A95E-5EE5-4138-8EEF-FAD11FD0D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F386D21-D30E-40AD-B5AF-CAFFA7247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13BDF6A-BC6E-4440-AD5F-FEDF9AEE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4FE85F7-33A0-43C6-A1A7-E4DF24C8F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342EEB2-ED99-43A6-8D04-22A8BB8B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101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DBBC3394-C9BA-4206-860E-2ED81A01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6164478-8801-4D76-8401-8D188A8DC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13F165-66E7-43DA-8729-A1C93B15D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16E48-2DD7-471A-AA89-40C8CACEC3EA}" type="datetimeFigureOut">
              <a:rPr lang="tr-TR" smtClean="0"/>
              <a:t>18.09.2020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D3E22B9-956A-4262-B4AF-780301529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9EE2F10-A728-4E31-B943-F370C694A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433B2-1630-48FF-9D35-B959CC8EA2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616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mp"/><Relationship Id="rId4" Type="http://schemas.openxmlformats.org/officeDocument/2006/relationships/image" Target="../media/image35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image" Target="../media/image5.tmp"/><Relationship Id="rId7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mp"/><Relationship Id="rId5" Type="http://schemas.openxmlformats.org/officeDocument/2006/relationships/image" Target="../media/image7.tmp"/><Relationship Id="rId10" Type="http://schemas.openxmlformats.org/officeDocument/2006/relationships/image" Target="../media/image12.tmp"/><Relationship Id="rId4" Type="http://schemas.openxmlformats.org/officeDocument/2006/relationships/image" Target="../media/image6.tmp"/><Relationship Id="rId9" Type="http://schemas.openxmlformats.org/officeDocument/2006/relationships/image" Target="../media/image11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tmp"/><Relationship Id="rId5" Type="http://schemas.microsoft.com/office/2007/relationships/media" Target="../media/media3.mp3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" Type="http://schemas.microsoft.com/office/2007/relationships/media" Target="../media/media6.mp3"/><Relationship Id="rId21" Type="http://schemas.openxmlformats.org/officeDocument/2006/relationships/image" Target="../media/image24.tmp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28.png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0" Type="http://schemas.openxmlformats.org/officeDocument/2006/relationships/image" Target="../media/image23.tmp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media" Target="../media/media10.mp3"/><Relationship Id="rId24" Type="http://schemas.openxmlformats.org/officeDocument/2006/relationships/image" Target="../media/image27.png"/><Relationship Id="rId5" Type="http://schemas.microsoft.com/office/2007/relationships/media" Target="../media/media7.mp3"/><Relationship Id="rId15" Type="http://schemas.microsoft.com/office/2007/relationships/media" Target="../media/media12.mp3"/><Relationship Id="rId23" Type="http://schemas.openxmlformats.org/officeDocument/2006/relationships/image" Target="../media/image26.tmp"/><Relationship Id="rId10" Type="http://schemas.openxmlformats.org/officeDocument/2006/relationships/audio" Target="../media/media9.mp3"/><Relationship Id="rId19" Type="http://schemas.openxmlformats.org/officeDocument/2006/relationships/image" Target="../media/image22.tmp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image" Target="../media/image25.tmp"/><Relationship Id="rId27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29.tm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30.tm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FD836E7-9BA7-49D1-8F21-16851A09C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0"/>
            <a:ext cx="12192000" cy="685522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4930B40-44D3-40D1-8D63-9B152F1515EF}"/>
              </a:ext>
            </a:extLst>
          </p:cNvPr>
          <p:cNvSpPr txBox="1"/>
          <p:nvPr/>
        </p:nvSpPr>
        <p:spPr>
          <a:xfrm>
            <a:off x="5408719" y="1713686"/>
            <a:ext cx="2181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altLang="zh-CN" sz="2800" b="1" dirty="0">
                <a:solidFill>
                  <a:srgbClr val="21556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2EB8314-C3FA-4729-8DC8-BAB654DE5681}"/>
              </a:ext>
            </a:extLst>
          </p:cNvPr>
          <p:cNvSpPr txBox="1"/>
          <p:nvPr/>
        </p:nvSpPr>
        <p:spPr>
          <a:xfrm>
            <a:off x="8021785" y="1698297"/>
            <a:ext cx="277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spc="50" dirty="0">
                <a:ln w="0"/>
                <a:solidFill>
                  <a:schemeClr val="bg1"/>
                </a:solidFill>
                <a:effectLst>
                  <a:innerShdw blurRad="101600" dist="50800" dir="13500000">
                    <a:srgbClr val="000000">
                      <a:alpha val="79000"/>
                    </a:srgbClr>
                  </a:inn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9</a:t>
            </a:r>
            <a:r>
              <a:rPr lang="tr-TR" sz="2800" b="1" spc="50" baseline="30000" dirty="0">
                <a:ln w="0"/>
                <a:solidFill>
                  <a:schemeClr val="bg1"/>
                </a:solidFill>
                <a:effectLst>
                  <a:innerShdw blurRad="101600" dist="50800" dir="13500000">
                    <a:srgbClr val="000000">
                      <a:alpha val="79000"/>
                    </a:srgbClr>
                  </a:inn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th</a:t>
            </a:r>
            <a:r>
              <a:rPr lang="tr-TR" sz="2800" b="1" spc="50" dirty="0">
                <a:ln w="0"/>
                <a:solidFill>
                  <a:schemeClr val="bg1"/>
                </a:solidFill>
                <a:effectLst>
                  <a:innerShdw blurRad="101600" dist="50800" dir="13500000">
                    <a:srgbClr val="000000">
                      <a:alpha val="79000"/>
                    </a:srgbClr>
                  </a:inn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 GRADE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9B1D6CF-2450-4473-A468-1EB792094BF1}"/>
              </a:ext>
            </a:extLst>
          </p:cNvPr>
          <p:cNvSpPr txBox="1"/>
          <p:nvPr/>
        </p:nvSpPr>
        <p:spPr>
          <a:xfrm>
            <a:off x="4361155" y="3202311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MOVIES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67AA563C-F341-4FB4-9DC2-A064B7F0AED2}"/>
              </a:ext>
            </a:extLst>
          </p:cNvPr>
          <p:cNvSpPr txBox="1"/>
          <p:nvPr/>
        </p:nvSpPr>
        <p:spPr>
          <a:xfrm>
            <a:off x="4472125" y="4487811"/>
            <a:ext cx="58437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 B</a:t>
            </a:r>
          </a:p>
        </p:txBody>
      </p:sp>
    </p:spTree>
    <p:extLst>
      <p:ext uri="{BB962C8B-B14F-4D97-AF65-F5344CB8AC3E}">
        <p14:creationId xmlns:p14="http://schemas.microsoft.com/office/powerpoint/2010/main" val="3827229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A0AB158D-4EF6-46A7-9585-EA4A99BB1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8" y="1219080"/>
            <a:ext cx="11021770" cy="5314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E04237-7933-47CC-AC8D-F59EED81FC1B}"/>
              </a:ext>
            </a:extLst>
          </p:cNvPr>
          <p:cNvSpPr/>
          <p:nvPr/>
        </p:nvSpPr>
        <p:spPr>
          <a:xfrm>
            <a:off x="982976" y="2268682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D5B1BB86-507A-4E81-BA99-C9EE4526B4DA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3">
            <a:extLst>
              <a:ext uri="{FF2B5EF4-FFF2-40B4-BE49-F238E27FC236}">
                <a16:creationId xmlns:a16="http://schemas.microsoft.com/office/drawing/2014/main" id="{989039F6-A85B-43A7-ABA2-2610459B2747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DD45CDA-A6A3-415B-853B-FE8CC9858145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562E007-87E7-4B2F-900B-8F767E1D77FA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BB5385-6F90-46F9-AFE3-49B3BC846B6C}"/>
              </a:ext>
            </a:extLst>
          </p:cNvPr>
          <p:cNvSpPr/>
          <p:nvPr/>
        </p:nvSpPr>
        <p:spPr>
          <a:xfrm>
            <a:off x="3348000" y="3016725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51A1FB-627D-4656-BC1E-6471381C5B7F}"/>
              </a:ext>
            </a:extLst>
          </p:cNvPr>
          <p:cNvSpPr/>
          <p:nvPr/>
        </p:nvSpPr>
        <p:spPr>
          <a:xfrm>
            <a:off x="982976" y="3800697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72A22E-5962-42B0-A305-09033E174E28}"/>
              </a:ext>
            </a:extLst>
          </p:cNvPr>
          <p:cNvSpPr/>
          <p:nvPr/>
        </p:nvSpPr>
        <p:spPr>
          <a:xfrm>
            <a:off x="982976" y="4591788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BF0542-16F1-4BDE-BFED-F5FDE7BBE124}"/>
              </a:ext>
            </a:extLst>
          </p:cNvPr>
          <p:cNvSpPr/>
          <p:nvPr/>
        </p:nvSpPr>
        <p:spPr>
          <a:xfrm>
            <a:off x="3320685" y="5346477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CEDE2F-241A-4B53-94A5-1FBCE2C78D8D}"/>
              </a:ext>
            </a:extLst>
          </p:cNvPr>
          <p:cNvSpPr/>
          <p:nvPr/>
        </p:nvSpPr>
        <p:spPr>
          <a:xfrm>
            <a:off x="3348000" y="6084000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410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01F481CE-C150-4440-97E9-01D1069EF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37" y="754529"/>
            <a:ext cx="10227941" cy="1151308"/>
          </a:xfrm>
          <a:prstGeom prst="rect">
            <a:avLst/>
          </a:prstGeom>
        </p:spPr>
      </p:pic>
      <p:pic>
        <p:nvPicPr>
          <p:cNvPr id="5" name="Resim 4" descr="oturma, adam içeren bir resim&#10;&#10;Açıklama otomatik olarak oluşturuldu">
            <a:extLst>
              <a:ext uri="{FF2B5EF4-FFF2-40B4-BE49-F238E27FC236}">
                <a16:creationId xmlns:a16="http://schemas.microsoft.com/office/drawing/2014/main" id="{A7A342F4-A56F-4A76-B6CC-8D5C09EB3E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9" b="2137"/>
          <a:stretch/>
        </p:blipFill>
        <p:spPr>
          <a:xfrm>
            <a:off x="2721440" y="2906826"/>
            <a:ext cx="4666033" cy="3085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34BB2CF-7027-459D-8738-C66ECC601DC0}"/>
              </a:ext>
            </a:extLst>
          </p:cNvPr>
          <p:cNvSpPr/>
          <p:nvPr/>
        </p:nvSpPr>
        <p:spPr>
          <a:xfrm>
            <a:off x="8135048" y="1289280"/>
            <a:ext cx="387447" cy="446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3" name="Grafik 2" descr="Açık kitap">
            <a:extLst>
              <a:ext uri="{FF2B5EF4-FFF2-40B4-BE49-F238E27FC236}">
                <a16:creationId xmlns:a16="http://schemas.microsoft.com/office/drawing/2014/main" id="{1AD53708-81BF-4BBC-B93E-4B7CDB3934B7}"/>
              </a:ext>
            </a:extLst>
          </p:cNvPr>
          <p:cNvGrpSpPr/>
          <p:nvPr/>
        </p:nvGrpSpPr>
        <p:grpSpPr>
          <a:xfrm>
            <a:off x="471869" y="919934"/>
            <a:ext cx="524024" cy="399568"/>
            <a:chOff x="394252" y="1103474"/>
            <a:chExt cx="524024" cy="399568"/>
          </a:xfrm>
          <a:solidFill>
            <a:srgbClr val="000000"/>
          </a:solidFill>
        </p:grpSpPr>
        <p:sp>
          <p:nvSpPr>
            <p:cNvPr id="14" name="Serbest Form: Şekil 13">
              <a:extLst>
                <a:ext uri="{FF2B5EF4-FFF2-40B4-BE49-F238E27FC236}">
                  <a16:creationId xmlns:a16="http://schemas.microsoft.com/office/drawing/2014/main" id="{85DC4140-AD05-4399-869A-61C2E84839C0}"/>
                </a:ext>
              </a:extLst>
            </p:cNvPr>
            <p:cNvSpPr/>
            <p:nvPr/>
          </p:nvSpPr>
          <p:spPr>
            <a:xfrm>
              <a:off x="708666" y="1208279"/>
              <a:ext cx="98254" cy="13100"/>
            </a:xfrm>
            <a:custGeom>
              <a:avLst/>
              <a:gdLst>
                <a:gd name="connsiteX0" fmla="*/ 0 w 98254"/>
                <a:gd name="connsiteY0" fmla="*/ 0 h 13100"/>
                <a:gd name="connsiteX1" fmla="*/ 98255 w 98254"/>
                <a:gd name="connsiteY1" fmla="*/ 0 h 13100"/>
                <a:gd name="connsiteX2" fmla="*/ 98255 w 98254"/>
                <a:gd name="connsiteY2" fmla="*/ 13101 h 13100"/>
                <a:gd name="connsiteX3" fmla="*/ 0 w 98254"/>
                <a:gd name="connsiteY3" fmla="*/ 13101 h 1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54" h="13100">
                  <a:moveTo>
                    <a:pt x="0" y="0"/>
                  </a:moveTo>
                  <a:lnTo>
                    <a:pt x="98255" y="0"/>
                  </a:lnTo>
                  <a:lnTo>
                    <a:pt x="98255" y="13101"/>
                  </a:lnTo>
                  <a:lnTo>
                    <a:pt x="0" y="13101"/>
                  </a:lnTo>
                  <a:close/>
                </a:path>
              </a:pathLst>
            </a:custGeom>
            <a:solidFill>
              <a:srgbClr val="000000"/>
            </a:solidFill>
            <a:ln w="6548" cap="flat">
              <a:solidFill>
                <a:srgbClr val="FF339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5" name="Serbest Form: Şekil 14">
              <a:extLst>
                <a:ext uri="{FF2B5EF4-FFF2-40B4-BE49-F238E27FC236}">
                  <a16:creationId xmlns:a16="http://schemas.microsoft.com/office/drawing/2014/main" id="{9E88E5F7-FF83-49BA-BFF3-BF2D6F26E521}"/>
                </a:ext>
              </a:extLst>
            </p:cNvPr>
            <p:cNvSpPr/>
            <p:nvPr/>
          </p:nvSpPr>
          <p:spPr>
            <a:xfrm>
              <a:off x="708666" y="1247581"/>
              <a:ext cx="98254" cy="13100"/>
            </a:xfrm>
            <a:custGeom>
              <a:avLst/>
              <a:gdLst>
                <a:gd name="connsiteX0" fmla="*/ 0 w 98254"/>
                <a:gd name="connsiteY0" fmla="*/ 0 h 13100"/>
                <a:gd name="connsiteX1" fmla="*/ 98255 w 98254"/>
                <a:gd name="connsiteY1" fmla="*/ 0 h 13100"/>
                <a:gd name="connsiteX2" fmla="*/ 98255 w 98254"/>
                <a:gd name="connsiteY2" fmla="*/ 13101 h 13100"/>
                <a:gd name="connsiteX3" fmla="*/ 0 w 98254"/>
                <a:gd name="connsiteY3" fmla="*/ 13101 h 1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54" h="13100">
                  <a:moveTo>
                    <a:pt x="0" y="0"/>
                  </a:moveTo>
                  <a:lnTo>
                    <a:pt x="98255" y="0"/>
                  </a:lnTo>
                  <a:lnTo>
                    <a:pt x="98255" y="13101"/>
                  </a:lnTo>
                  <a:lnTo>
                    <a:pt x="0" y="13101"/>
                  </a:lnTo>
                  <a:close/>
                </a:path>
              </a:pathLst>
            </a:custGeom>
            <a:solidFill>
              <a:srgbClr val="000000"/>
            </a:solidFill>
            <a:ln w="6548" cap="flat">
              <a:solidFill>
                <a:srgbClr val="FF339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6" name="Serbest Form: Şekil 15">
              <a:extLst>
                <a:ext uri="{FF2B5EF4-FFF2-40B4-BE49-F238E27FC236}">
                  <a16:creationId xmlns:a16="http://schemas.microsoft.com/office/drawing/2014/main" id="{3C23F595-F859-49CD-9EDD-AB540D07DA5C}"/>
                </a:ext>
              </a:extLst>
            </p:cNvPr>
            <p:cNvSpPr/>
            <p:nvPr/>
          </p:nvSpPr>
          <p:spPr>
            <a:xfrm>
              <a:off x="708666" y="1286883"/>
              <a:ext cx="65503" cy="13100"/>
            </a:xfrm>
            <a:custGeom>
              <a:avLst/>
              <a:gdLst>
                <a:gd name="connsiteX0" fmla="*/ 0 w 65503"/>
                <a:gd name="connsiteY0" fmla="*/ 0 h 13100"/>
                <a:gd name="connsiteX1" fmla="*/ 65503 w 65503"/>
                <a:gd name="connsiteY1" fmla="*/ 0 h 13100"/>
                <a:gd name="connsiteX2" fmla="*/ 65503 w 65503"/>
                <a:gd name="connsiteY2" fmla="*/ 13101 h 13100"/>
                <a:gd name="connsiteX3" fmla="*/ 0 w 65503"/>
                <a:gd name="connsiteY3" fmla="*/ 13101 h 1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503" h="13100">
                  <a:moveTo>
                    <a:pt x="0" y="0"/>
                  </a:moveTo>
                  <a:lnTo>
                    <a:pt x="65503" y="0"/>
                  </a:lnTo>
                  <a:lnTo>
                    <a:pt x="65503" y="13101"/>
                  </a:lnTo>
                  <a:lnTo>
                    <a:pt x="0" y="13101"/>
                  </a:lnTo>
                  <a:close/>
                </a:path>
              </a:pathLst>
            </a:custGeom>
            <a:solidFill>
              <a:srgbClr val="000000"/>
            </a:solidFill>
            <a:ln w="6548" cap="flat">
              <a:solidFill>
                <a:srgbClr val="FF339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7" name="Serbest Form: Şekil 16">
              <a:extLst>
                <a:ext uri="{FF2B5EF4-FFF2-40B4-BE49-F238E27FC236}">
                  <a16:creationId xmlns:a16="http://schemas.microsoft.com/office/drawing/2014/main" id="{694398BB-B48E-41C7-AB07-01846F49A458}"/>
                </a:ext>
              </a:extLst>
            </p:cNvPr>
            <p:cNvSpPr/>
            <p:nvPr/>
          </p:nvSpPr>
          <p:spPr>
            <a:xfrm>
              <a:off x="394252" y="1103474"/>
              <a:ext cx="524024" cy="399568"/>
            </a:xfrm>
            <a:custGeom>
              <a:avLst/>
              <a:gdLst>
                <a:gd name="connsiteX0" fmla="*/ 517474 w 524024"/>
                <a:gd name="connsiteY0" fmla="*/ 52403 h 399568"/>
                <a:gd name="connsiteX1" fmla="*/ 478172 w 524024"/>
                <a:gd name="connsiteY1" fmla="*/ 52403 h 399568"/>
                <a:gd name="connsiteX2" fmla="*/ 478172 w 524024"/>
                <a:gd name="connsiteY2" fmla="*/ 23581 h 399568"/>
                <a:gd name="connsiteX3" fmla="*/ 473751 w 524024"/>
                <a:gd name="connsiteY3" fmla="*/ 17385 h 399568"/>
                <a:gd name="connsiteX4" fmla="*/ 262012 w 524024"/>
                <a:gd name="connsiteY4" fmla="*/ 16664 h 399568"/>
                <a:gd name="connsiteX5" fmla="*/ 50274 w 524024"/>
                <a:gd name="connsiteY5" fmla="*/ 17378 h 399568"/>
                <a:gd name="connsiteX6" fmla="*/ 45852 w 524024"/>
                <a:gd name="connsiteY6" fmla="*/ 23581 h 399568"/>
                <a:gd name="connsiteX7" fmla="*/ 45852 w 524024"/>
                <a:gd name="connsiteY7" fmla="*/ 52403 h 399568"/>
                <a:gd name="connsiteX8" fmla="*/ 6550 w 524024"/>
                <a:gd name="connsiteY8" fmla="*/ 52403 h 399568"/>
                <a:gd name="connsiteX9" fmla="*/ 0 w 524024"/>
                <a:gd name="connsiteY9" fmla="*/ 58953 h 399568"/>
                <a:gd name="connsiteX10" fmla="*/ 0 w 524024"/>
                <a:gd name="connsiteY10" fmla="*/ 373367 h 399568"/>
                <a:gd name="connsiteX11" fmla="*/ 6550 w 524024"/>
                <a:gd name="connsiteY11" fmla="*/ 379918 h 399568"/>
                <a:gd name="connsiteX12" fmla="*/ 216815 w 524024"/>
                <a:gd name="connsiteY12" fmla="*/ 379918 h 399568"/>
                <a:gd name="connsiteX13" fmla="*/ 241706 w 524024"/>
                <a:gd name="connsiteY13" fmla="*/ 399569 h 399568"/>
                <a:gd name="connsiteX14" fmla="*/ 282318 w 524024"/>
                <a:gd name="connsiteY14" fmla="*/ 399569 h 399568"/>
                <a:gd name="connsiteX15" fmla="*/ 307209 w 524024"/>
                <a:gd name="connsiteY15" fmla="*/ 379918 h 399568"/>
                <a:gd name="connsiteX16" fmla="*/ 517474 w 524024"/>
                <a:gd name="connsiteY16" fmla="*/ 379918 h 399568"/>
                <a:gd name="connsiteX17" fmla="*/ 524024 w 524024"/>
                <a:gd name="connsiteY17" fmla="*/ 373367 h 399568"/>
                <a:gd name="connsiteX18" fmla="*/ 524024 w 524024"/>
                <a:gd name="connsiteY18" fmla="*/ 58953 h 399568"/>
                <a:gd name="connsiteX19" fmla="*/ 517474 w 524024"/>
                <a:gd name="connsiteY19" fmla="*/ 52403 h 399568"/>
                <a:gd name="connsiteX20" fmla="*/ 465071 w 524024"/>
                <a:gd name="connsiteY20" fmla="*/ 28297 h 399568"/>
                <a:gd name="connsiteX21" fmla="*/ 465071 w 524024"/>
                <a:gd name="connsiteY21" fmla="*/ 328956 h 399568"/>
                <a:gd name="connsiteX22" fmla="*/ 268562 w 524024"/>
                <a:gd name="connsiteY22" fmla="*/ 328956 h 399568"/>
                <a:gd name="connsiteX23" fmla="*/ 268562 w 524024"/>
                <a:gd name="connsiteY23" fmla="*/ 28297 h 399568"/>
                <a:gd name="connsiteX24" fmla="*/ 465071 w 524024"/>
                <a:gd name="connsiteY24" fmla="*/ 28297 h 399568"/>
                <a:gd name="connsiteX25" fmla="*/ 58953 w 524024"/>
                <a:gd name="connsiteY25" fmla="*/ 28297 h 399568"/>
                <a:gd name="connsiteX26" fmla="*/ 255462 w 524024"/>
                <a:gd name="connsiteY26" fmla="*/ 28297 h 399568"/>
                <a:gd name="connsiteX27" fmla="*/ 255462 w 524024"/>
                <a:gd name="connsiteY27" fmla="*/ 328956 h 399568"/>
                <a:gd name="connsiteX28" fmla="*/ 58953 w 524024"/>
                <a:gd name="connsiteY28" fmla="*/ 328956 h 399568"/>
                <a:gd name="connsiteX29" fmla="*/ 510924 w 524024"/>
                <a:gd name="connsiteY29" fmla="*/ 366817 h 399568"/>
                <a:gd name="connsiteX30" fmla="*/ 301314 w 524024"/>
                <a:gd name="connsiteY30" fmla="*/ 366817 h 399568"/>
                <a:gd name="connsiteX31" fmla="*/ 294764 w 524024"/>
                <a:gd name="connsiteY31" fmla="*/ 373367 h 399568"/>
                <a:gd name="connsiteX32" fmla="*/ 294764 w 524024"/>
                <a:gd name="connsiteY32" fmla="*/ 374022 h 399568"/>
                <a:gd name="connsiteX33" fmla="*/ 282318 w 524024"/>
                <a:gd name="connsiteY33" fmla="*/ 386468 h 399568"/>
                <a:gd name="connsiteX34" fmla="*/ 241706 w 524024"/>
                <a:gd name="connsiteY34" fmla="*/ 386468 h 399568"/>
                <a:gd name="connsiteX35" fmla="*/ 229261 w 524024"/>
                <a:gd name="connsiteY35" fmla="*/ 374022 h 399568"/>
                <a:gd name="connsiteX36" fmla="*/ 229261 w 524024"/>
                <a:gd name="connsiteY36" fmla="*/ 373367 h 399568"/>
                <a:gd name="connsiteX37" fmla="*/ 222710 w 524024"/>
                <a:gd name="connsiteY37" fmla="*/ 366817 h 399568"/>
                <a:gd name="connsiteX38" fmla="*/ 13101 w 524024"/>
                <a:gd name="connsiteY38" fmla="*/ 366817 h 399568"/>
                <a:gd name="connsiteX39" fmla="*/ 13101 w 524024"/>
                <a:gd name="connsiteY39" fmla="*/ 65503 h 399568"/>
                <a:gd name="connsiteX40" fmla="*/ 45852 w 524024"/>
                <a:gd name="connsiteY40" fmla="*/ 65503 h 399568"/>
                <a:gd name="connsiteX41" fmla="*/ 45852 w 524024"/>
                <a:gd name="connsiteY41" fmla="*/ 337996 h 399568"/>
                <a:gd name="connsiteX42" fmla="*/ 52400 w 524024"/>
                <a:gd name="connsiteY42" fmla="*/ 344548 h 399568"/>
                <a:gd name="connsiteX43" fmla="*/ 54531 w 524024"/>
                <a:gd name="connsiteY43" fmla="*/ 344192 h 399568"/>
                <a:gd name="connsiteX44" fmla="*/ 259883 w 524024"/>
                <a:gd name="connsiteY44" fmla="*/ 344192 h 399568"/>
                <a:gd name="connsiteX45" fmla="*/ 260211 w 524024"/>
                <a:gd name="connsiteY45" fmla="*/ 344245 h 399568"/>
                <a:gd name="connsiteX46" fmla="*/ 261698 w 524024"/>
                <a:gd name="connsiteY46" fmla="*/ 344494 h 399568"/>
                <a:gd name="connsiteX47" fmla="*/ 262012 w 524024"/>
                <a:gd name="connsiteY47" fmla="*/ 344546 h 399568"/>
                <a:gd name="connsiteX48" fmla="*/ 262254 w 524024"/>
                <a:gd name="connsiteY48" fmla="*/ 344507 h 399568"/>
                <a:gd name="connsiteX49" fmla="*/ 263728 w 524024"/>
                <a:gd name="connsiteY49" fmla="*/ 344284 h 399568"/>
                <a:gd name="connsiteX50" fmla="*/ 264056 w 524024"/>
                <a:gd name="connsiteY50" fmla="*/ 344212 h 399568"/>
                <a:gd name="connsiteX51" fmla="*/ 264141 w 524024"/>
                <a:gd name="connsiteY51" fmla="*/ 344212 h 399568"/>
                <a:gd name="connsiteX52" fmla="*/ 469493 w 524024"/>
                <a:gd name="connsiteY52" fmla="*/ 344212 h 399568"/>
                <a:gd name="connsiteX53" fmla="*/ 471622 w 524024"/>
                <a:gd name="connsiteY53" fmla="*/ 344546 h 399568"/>
                <a:gd name="connsiteX54" fmla="*/ 478172 w 524024"/>
                <a:gd name="connsiteY54" fmla="*/ 337996 h 399568"/>
                <a:gd name="connsiteX55" fmla="*/ 478172 w 524024"/>
                <a:gd name="connsiteY55" fmla="*/ 65503 h 399568"/>
                <a:gd name="connsiteX56" fmla="*/ 510924 w 524024"/>
                <a:gd name="connsiteY56" fmla="*/ 65503 h 39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24024" h="399568">
                  <a:moveTo>
                    <a:pt x="517474" y="52403"/>
                  </a:moveTo>
                  <a:lnTo>
                    <a:pt x="478172" y="52403"/>
                  </a:lnTo>
                  <a:lnTo>
                    <a:pt x="478172" y="23581"/>
                  </a:lnTo>
                  <a:cubicBezTo>
                    <a:pt x="478173" y="20784"/>
                    <a:pt x="476396" y="18294"/>
                    <a:pt x="473751" y="17385"/>
                  </a:cubicBezTo>
                  <a:cubicBezTo>
                    <a:pt x="405072" y="-5541"/>
                    <a:pt x="330845" y="-5794"/>
                    <a:pt x="262012" y="16664"/>
                  </a:cubicBezTo>
                  <a:cubicBezTo>
                    <a:pt x="193180" y="-5796"/>
                    <a:pt x="118953" y="-5546"/>
                    <a:pt x="50274" y="17378"/>
                  </a:cubicBezTo>
                  <a:cubicBezTo>
                    <a:pt x="47625" y="18288"/>
                    <a:pt x="45848" y="20781"/>
                    <a:pt x="45852" y="23581"/>
                  </a:cubicBezTo>
                  <a:lnTo>
                    <a:pt x="45852" y="52403"/>
                  </a:lnTo>
                  <a:lnTo>
                    <a:pt x="6550" y="52403"/>
                  </a:lnTo>
                  <a:cubicBezTo>
                    <a:pt x="2933" y="52403"/>
                    <a:pt x="0" y="55335"/>
                    <a:pt x="0" y="58953"/>
                  </a:cubicBezTo>
                  <a:lnTo>
                    <a:pt x="0" y="373367"/>
                  </a:lnTo>
                  <a:cubicBezTo>
                    <a:pt x="0" y="376985"/>
                    <a:pt x="2933" y="379918"/>
                    <a:pt x="6550" y="379918"/>
                  </a:cubicBezTo>
                  <a:lnTo>
                    <a:pt x="216815" y="379918"/>
                  </a:lnTo>
                  <a:cubicBezTo>
                    <a:pt x="219563" y="391440"/>
                    <a:pt x="229861" y="399570"/>
                    <a:pt x="241706" y="399569"/>
                  </a:cubicBezTo>
                  <a:lnTo>
                    <a:pt x="282318" y="399569"/>
                  </a:lnTo>
                  <a:cubicBezTo>
                    <a:pt x="294164" y="399570"/>
                    <a:pt x="304461" y="391440"/>
                    <a:pt x="307209" y="379918"/>
                  </a:cubicBezTo>
                  <a:lnTo>
                    <a:pt x="517474" y="379918"/>
                  </a:lnTo>
                  <a:cubicBezTo>
                    <a:pt x="521092" y="379918"/>
                    <a:pt x="524024" y="376985"/>
                    <a:pt x="524024" y="373367"/>
                  </a:cubicBezTo>
                  <a:lnTo>
                    <a:pt x="524024" y="58953"/>
                  </a:lnTo>
                  <a:cubicBezTo>
                    <a:pt x="524024" y="55335"/>
                    <a:pt x="521092" y="52403"/>
                    <a:pt x="517474" y="52403"/>
                  </a:cubicBezTo>
                  <a:close/>
                  <a:moveTo>
                    <a:pt x="465071" y="28297"/>
                  </a:moveTo>
                  <a:lnTo>
                    <a:pt x="465071" y="328956"/>
                  </a:lnTo>
                  <a:cubicBezTo>
                    <a:pt x="401007" y="309541"/>
                    <a:pt x="332627" y="309541"/>
                    <a:pt x="268562" y="328956"/>
                  </a:cubicBezTo>
                  <a:lnTo>
                    <a:pt x="268562" y="28297"/>
                  </a:lnTo>
                  <a:cubicBezTo>
                    <a:pt x="332499" y="8035"/>
                    <a:pt x="401135" y="8035"/>
                    <a:pt x="465071" y="28297"/>
                  </a:cubicBezTo>
                  <a:close/>
                  <a:moveTo>
                    <a:pt x="58953" y="28297"/>
                  </a:moveTo>
                  <a:cubicBezTo>
                    <a:pt x="122889" y="8035"/>
                    <a:pt x="191526" y="8035"/>
                    <a:pt x="255462" y="28297"/>
                  </a:cubicBezTo>
                  <a:lnTo>
                    <a:pt x="255462" y="328956"/>
                  </a:lnTo>
                  <a:cubicBezTo>
                    <a:pt x="191397" y="309541"/>
                    <a:pt x="123017" y="309541"/>
                    <a:pt x="58953" y="328956"/>
                  </a:cubicBezTo>
                  <a:close/>
                  <a:moveTo>
                    <a:pt x="510924" y="366817"/>
                  </a:moveTo>
                  <a:lnTo>
                    <a:pt x="301314" y="366817"/>
                  </a:lnTo>
                  <a:cubicBezTo>
                    <a:pt x="297696" y="366817"/>
                    <a:pt x="294764" y="369750"/>
                    <a:pt x="294764" y="373367"/>
                  </a:cubicBezTo>
                  <a:lnTo>
                    <a:pt x="294764" y="374022"/>
                  </a:lnTo>
                  <a:cubicBezTo>
                    <a:pt x="294764" y="380896"/>
                    <a:pt x="289191" y="386468"/>
                    <a:pt x="282318" y="386468"/>
                  </a:cubicBezTo>
                  <a:lnTo>
                    <a:pt x="241706" y="386468"/>
                  </a:lnTo>
                  <a:cubicBezTo>
                    <a:pt x="234833" y="386468"/>
                    <a:pt x="229261" y="380896"/>
                    <a:pt x="229261" y="374022"/>
                  </a:cubicBezTo>
                  <a:lnTo>
                    <a:pt x="229261" y="373367"/>
                  </a:lnTo>
                  <a:cubicBezTo>
                    <a:pt x="229261" y="369750"/>
                    <a:pt x="226328" y="366817"/>
                    <a:pt x="222710" y="366817"/>
                  </a:cubicBezTo>
                  <a:lnTo>
                    <a:pt x="13101" y="366817"/>
                  </a:lnTo>
                  <a:lnTo>
                    <a:pt x="13101" y="65503"/>
                  </a:lnTo>
                  <a:lnTo>
                    <a:pt x="45852" y="65503"/>
                  </a:lnTo>
                  <a:lnTo>
                    <a:pt x="45852" y="337996"/>
                  </a:lnTo>
                  <a:cubicBezTo>
                    <a:pt x="45851" y="341613"/>
                    <a:pt x="48783" y="344547"/>
                    <a:pt x="52400" y="344548"/>
                  </a:cubicBezTo>
                  <a:cubicBezTo>
                    <a:pt x="53126" y="344548"/>
                    <a:pt x="53845" y="344428"/>
                    <a:pt x="54531" y="344192"/>
                  </a:cubicBezTo>
                  <a:cubicBezTo>
                    <a:pt x="121177" y="321965"/>
                    <a:pt x="193237" y="321965"/>
                    <a:pt x="259883" y="344192"/>
                  </a:cubicBezTo>
                  <a:cubicBezTo>
                    <a:pt x="259991" y="344217"/>
                    <a:pt x="260101" y="344234"/>
                    <a:pt x="260211" y="344245"/>
                  </a:cubicBezTo>
                  <a:cubicBezTo>
                    <a:pt x="260695" y="344387"/>
                    <a:pt x="261194" y="344471"/>
                    <a:pt x="261698" y="344494"/>
                  </a:cubicBezTo>
                  <a:cubicBezTo>
                    <a:pt x="261802" y="344494"/>
                    <a:pt x="261907" y="344546"/>
                    <a:pt x="262012" y="344546"/>
                  </a:cubicBezTo>
                  <a:cubicBezTo>
                    <a:pt x="262117" y="344546"/>
                    <a:pt x="262176" y="344513"/>
                    <a:pt x="262254" y="344507"/>
                  </a:cubicBezTo>
                  <a:cubicBezTo>
                    <a:pt x="262753" y="344491"/>
                    <a:pt x="263247" y="344416"/>
                    <a:pt x="263728" y="344284"/>
                  </a:cubicBezTo>
                  <a:cubicBezTo>
                    <a:pt x="263833" y="344284"/>
                    <a:pt x="263944" y="344245"/>
                    <a:pt x="264056" y="344212"/>
                  </a:cubicBezTo>
                  <a:lnTo>
                    <a:pt x="264141" y="344212"/>
                  </a:lnTo>
                  <a:cubicBezTo>
                    <a:pt x="330787" y="321985"/>
                    <a:pt x="402847" y="321985"/>
                    <a:pt x="469493" y="344212"/>
                  </a:cubicBezTo>
                  <a:cubicBezTo>
                    <a:pt x="470179" y="344439"/>
                    <a:pt x="470899" y="344551"/>
                    <a:pt x="471622" y="344546"/>
                  </a:cubicBezTo>
                  <a:cubicBezTo>
                    <a:pt x="475239" y="344546"/>
                    <a:pt x="478172" y="341613"/>
                    <a:pt x="478172" y="337996"/>
                  </a:cubicBezTo>
                  <a:lnTo>
                    <a:pt x="478172" y="65503"/>
                  </a:lnTo>
                  <a:lnTo>
                    <a:pt x="510924" y="65503"/>
                  </a:lnTo>
                  <a:close/>
                </a:path>
              </a:pathLst>
            </a:custGeom>
            <a:solidFill>
              <a:srgbClr val="000000"/>
            </a:solidFill>
            <a:ln w="6548" cap="flat">
              <a:solidFill>
                <a:srgbClr val="FF339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pic>
        <p:nvPicPr>
          <p:cNvPr id="21" name="Resim 20" descr="adam, otobüs, işaret, binme içeren bir resim&#10;&#10;Açıklama otomatik olarak oluşturuldu">
            <a:extLst>
              <a:ext uri="{FF2B5EF4-FFF2-40B4-BE49-F238E27FC236}">
                <a16:creationId xmlns:a16="http://schemas.microsoft.com/office/drawing/2014/main" id="{ADF4AE02-0DB1-4DCA-A53D-2ECF7A577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5" y="2888351"/>
            <a:ext cx="2250785" cy="31875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21D836FE-7BCF-4BD0-BC50-857295FC2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47" y="2888351"/>
            <a:ext cx="4320172" cy="3104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358148E1-605C-42E4-9297-EE2594CBCF57}"/>
              </a:ext>
            </a:extLst>
          </p:cNvPr>
          <p:cNvCxnSpPr>
            <a:cxnSpLocks/>
          </p:cNvCxnSpPr>
          <p:nvPr/>
        </p:nvCxnSpPr>
        <p:spPr>
          <a:xfrm>
            <a:off x="5693134" y="3745060"/>
            <a:ext cx="1335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D0020484-80F8-4D1C-A994-875A6751EDCF}"/>
              </a:ext>
            </a:extLst>
          </p:cNvPr>
          <p:cNvCxnSpPr>
            <a:cxnSpLocks/>
          </p:cNvCxnSpPr>
          <p:nvPr/>
        </p:nvCxnSpPr>
        <p:spPr>
          <a:xfrm>
            <a:off x="2935357" y="3999506"/>
            <a:ext cx="25589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Düz Bağlayıcı 23">
            <a:extLst>
              <a:ext uri="{FF2B5EF4-FFF2-40B4-BE49-F238E27FC236}">
                <a16:creationId xmlns:a16="http://schemas.microsoft.com/office/drawing/2014/main" id="{58B2C8A9-CD55-48D3-9B3C-B5D83B3340A0}"/>
              </a:ext>
            </a:extLst>
          </p:cNvPr>
          <p:cNvCxnSpPr>
            <a:cxnSpLocks/>
          </p:cNvCxnSpPr>
          <p:nvPr/>
        </p:nvCxnSpPr>
        <p:spPr>
          <a:xfrm>
            <a:off x="5903843" y="3999506"/>
            <a:ext cx="7699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3F3E66B2-65CA-4164-81DB-E4AEE3140FD0}"/>
              </a:ext>
            </a:extLst>
          </p:cNvPr>
          <p:cNvCxnSpPr>
            <a:cxnSpLocks/>
          </p:cNvCxnSpPr>
          <p:nvPr/>
        </p:nvCxnSpPr>
        <p:spPr>
          <a:xfrm>
            <a:off x="2971137" y="4287077"/>
            <a:ext cx="29327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B7087006-0469-4F51-8A16-36B117294D36}"/>
              </a:ext>
            </a:extLst>
          </p:cNvPr>
          <p:cNvCxnSpPr>
            <a:cxnSpLocks/>
          </p:cNvCxnSpPr>
          <p:nvPr/>
        </p:nvCxnSpPr>
        <p:spPr>
          <a:xfrm>
            <a:off x="6259002" y="4855594"/>
            <a:ext cx="7699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Düz Bağlayıcı 30">
            <a:extLst>
              <a:ext uri="{FF2B5EF4-FFF2-40B4-BE49-F238E27FC236}">
                <a16:creationId xmlns:a16="http://schemas.microsoft.com/office/drawing/2014/main" id="{EB9A47CE-3DE0-4381-A1BB-92674E52FC0F}"/>
              </a:ext>
            </a:extLst>
          </p:cNvPr>
          <p:cNvCxnSpPr>
            <a:cxnSpLocks/>
          </p:cNvCxnSpPr>
          <p:nvPr/>
        </p:nvCxnSpPr>
        <p:spPr>
          <a:xfrm>
            <a:off x="2935357" y="5198823"/>
            <a:ext cx="23761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üz Bağlayıcı 32">
            <a:extLst>
              <a:ext uri="{FF2B5EF4-FFF2-40B4-BE49-F238E27FC236}">
                <a16:creationId xmlns:a16="http://schemas.microsoft.com/office/drawing/2014/main" id="{E397B18F-2C6E-42BA-999C-BBC911F05B98}"/>
              </a:ext>
            </a:extLst>
          </p:cNvPr>
          <p:cNvCxnSpPr>
            <a:cxnSpLocks/>
          </p:cNvCxnSpPr>
          <p:nvPr/>
        </p:nvCxnSpPr>
        <p:spPr>
          <a:xfrm>
            <a:off x="4471283" y="6358290"/>
            <a:ext cx="26769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Bağlayıcı 36">
            <a:extLst>
              <a:ext uri="{FF2B5EF4-FFF2-40B4-BE49-F238E27FC236}">
                <a16:creationId xmlns:a16="http://schemas.microsoft.com/office/drawing/2014/main" id="{89B3D352-A22E-4398-90DC-D45DB7EEC9D2}"/>
              </a:ext>
            </a:extLst>
          </p:cNvPr>
          <p:cNvCxnSpPr>
            <a:cxnSpLocks/>
          </p:cNvCxnSpPr>
          <p:nvPr/>
        </p:nvCxnSpPr>
        <p:spPr>
          <a:xfrm>
            <a:off x="2879698" y="6612731"/>
            <a:ext cx="25589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Düz Bağlayıcı 38">
            <a:extLst>
              <a:ext uri="{FF2B5EF4-FFF2-40B4-BE49-F238E27FC236}">
                <a16:creationId xmlns:a16="http://schemas.microsoft.com/office/drawing/2014/main" id="{5139F8FC-060B-437C-B68A-FD2D3BE52FA8}"/>
              </a:ext>
            </a:extLst>
          </p:cNvPr>
          <p:cNvCxnSpPr>
            <a:cxnSpLocks/>
          </p:cNvCxnSpPr>
          <p:nvPr/>
        </p:nvCxnSpPr>
        <p:spPr>
          <a:xfrm>
            <a:off x="10054886" y="5604341"/>
            <a:ext cx="15346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Düz Bağlayıcı 41">
            <a:extLst>
              <a:ext uri="{FF2B5EF4-FFF2-40B4-BE49-F238E27FC236}">
                <a16:creationId xmlns:a16="http://schemas.microsoft.com/office/drawing/2014/main" id="{9BED691A-83DE-4B14-BC9A-0A5222EACB7F}"/>
              </a:ext>
            </a:extLst>
          </p:cNvPr>
          <p:cNvCxnSpPr>
            <a:cxnSpLocks/>
          </p:cNvCxnSpPr>
          <p:nvPr/>
        </p:nvCxnSpPr>
        <p:spPr>
          <a:xfrm>
            <a:off x="7770002" y="5930344"/>
            <a:ext cx="26928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Düz Bağlayıcı 43">
            <a:extLst>
              <a:ext uri="{FF2B5EF4-FFF2-40B4-BE49-F238E27FC236}">
                <a16:creationId xmlns:a16="http://schemas.microsoft.com/office/drawing/2014/main" id="{C6CE5AE7-6E96-418D-B5C7-BDC6F53CBF3F}"/>
              </a:ext>
            </a:extLst>
          </p:cNvPr>
          <p:cNvCxnSpPr>
            <a:cxnSpLocks/>
          </p:cNvCxnSpPr>
          <p:nvPr/>
        </p:nvCxnSpPr>
        <p:spPr>
          <a:xfrm>
            <a:off x="7703971" y="3365385"/>
            <a:ext cx="38855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Düz Bağlayıcı 45">
            <a:extLst>
              <a:ext uri="{FF2B5EF4-FFF2-40B4-BE49-F238E27FC236}">
                <a16:creationId xmlns:a16="http://schemas.microsoft.com/office/drawing/2014/main" id="{08CCB3AE-5FA2-4359-9005-DD2BA4ACA1A2}"/>
              </a:ext>
            </a:extLst>
          </p:cNvPr>
          <p:cNvCxnSpPr>
            <a:cxnSpLocks/>
          </p:cNvCxnSpPr>
          <p:nvPr/>
        </p:nvCxnSpPr>
        <p:spPr>
          <a:xfrm>
            <a:off x="7770002" y="3689401"/>
            <a:ext cx="28597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000148B5-F926-431A-9865-398CD884C2B7}"/>
              </a:ext>
            </a:extLst>
          </p:cNvPr>
          <p:cNvSpPr txBox="1"/>
          <p:nvPr/>
        </p:nvSpPr>
        <p:spPr>
          <a:xfrm>
            <a:off x="1231391" y="796282"/>
            <a:ext cx="908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say to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; YES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NO?</a:t>
            </a:r>
          </a:p>
        </p:txBody>
      </p:sp>
      <p:sp>
        <p:nvSpPr>
          <p:cNvPr id="51" name="Metin kutusu 50">
            <a:extLst>
              <a:ext uri="{FF2B5EF4-FFF2-40B4-BE49-F238E27FC236}">
                <a16:creationId xmlns:a16="http://schemas.microsoft.com/office/drawing/2014/main" id="{19A8A46C-A65D-4A34-A084-4411E7F0DD34}"/>
              </a:ext>
            </a:extLst>
          </p:cNvPr>
          <p:cNvSpPr txBox="1"/>
          <p:nvPr/>
        </p:nvSpPr>
        <p:spPr>
          <a:xfrm>
            <a:off x="1077453" y="1328688"/>
            <a:ext cx="940188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‘’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Julie&amp;Julia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’’. </a:t>
            </a:r>
          </a:p>
        </p:txBody>
      </p: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327C809F-0308-446A-8FF9-80BCDF8D9883}"/>
              </a:ext>
            </a:extLst>
          </p:cNvPr>
          <p:cNvSpPr txBox="1"/>
          <p:nvPr/>
        </p:nvSpPr>
        <p:spPr>
          <a:xfrm>
            <a:off x="10580667" y="1330183"/>
            <a:ext cx="92626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55" name="Metin kutusu 54">
            <a:extLst>
              <a:ext uri="{FF2B5EF4-FFF2-40B4-BE49-F238E27FC236}">
                <a16:creationId xmlns:a16="http://schemas.microsoft.com/office/drawing/2014/main" id="{78D10CC4-659D-4A6B-94BF-C19B583C4442}"/>
              </a:ext>
            </a:extLst>
          </p:cNvPr>
          <p:cNvSpPr txBox="1"/>
          <p:nvPr/>
        </p:nvSpPr>
        <p:spPr>
          <a:xfrm>
            <a:off x="1143105" y="1330183"/>
            <a:ext cx="923113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idea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lovers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‘’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Whiplash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’’.</a:t>
            </a:r>
          </a:p>
        </p:txBody>
      </p:sp>
      <p:sp>
        <p:nvSpPr>
          <p:cNvPr id="57" name="Metin kutusu 56">
            <a:extLst>
              <a:ext uri="{FF2B5EF4-FFF2-40B4-BE49-F238E27FC236}">
                <a16:creationId xmlns:a16="http://schemas.microsoft.com/office/drawing/2014/main" id="{E18D30CA-D622-488B-9547-711AC57A4D6B}"/>
              </a:ext>
            </a:extLst>
          </p:cNvPr>
          <p:cNvSpPr txBox="1"/>
          <p:nvPr/>
        </p:nvSpPr>
        <p:spPr>
          <a:xfrm>
            <a:off x="10597764" y="1363186"/>
            <a:ext cx="92626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1ECCCC56-4A9E-4C55-ACF7-17DA10E6D067}"/>
              </a:ext>
            </a:extLst>
          </p:cNvPr>
          <p:cNvSpPr txBox="1"/>
          <p:nvPr/>
        </p:nvSpPr>
        <p:spPr>
          <a:xfrm>
            <a:off x="1071846" y="1344140"/>
            <a:ext cx="943074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Eddie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Eagle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’’ has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scenes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" name="Metin kutusu 60">
            <a:extLst>
              <a:ext uri="{FF2B5EF4-FFF2-40B4-BE49-F238E27FC236}">
                <a16:creationId xmlns:a16="http://schemas.microsoft.com/office/drawing/2014/main" id="{F823871D-1C19-4FF9-842C-B5D32E24D890}"/>
              </a:ext>
            </a:extLst>
          </p:cNvPr>
          <p:cNvSpPr txBox="1"/>
          <p:nvPr/>
        </p:nvSpPr>
        <p:spPr>
          <a:xfrm>
            <a:off x="10606406" y="1380764"/>
            <a:ext cx="92626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</a:t>
            </a:r>
          </a:p>
        </p:txBody>
      </p: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ED15D003-3CF8-44FB-9145-D8B58766A717}"/>
              </a:ext>
            </a:extLst>
          </p:cNvPr>
          <p:cNvSpPr txBox="1"/>
          <p:nvPr/>
        </p:nvSpPr>
        <p:spPr>
          <a:xfrm>
            <a:off x="1063610" y="1345607"/>
            <a:ext cx="941861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Eddie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at ski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jumping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the start.</a:t>
            </a:r>
          </a:p>
        </p:txBody>
      </p:sp>
      <p:sp>
        <p:nvSpPr>
          <p:cNvPr id="65" name="Metin kutusu 64">
            <a:extLst>
              <a:ext uri="{FF2B5EF4-FFF2-40B4-BE49-F238E27FC236}">
                <a16:creationId xmlns:a16="http://schemas.microsoft.com/office/drawing/2014/main" id="{F2821DF4-F65E-472A-A8A3-40B89D6E3DED}"/>
              </a:ext>
            </a:extLst>
          </p:cNvPr>
          <p:cNvSpPr txBox="1"/>
          <p:nvPr/>
        </p:nvSpPr>
        <p:spPr>
          <a:xfrm>
            <a:off x="10591434" y="1391504"/>
            <a:ext cx="92626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67" name="Metin kutusu 66">
            <a:extLst>
              <a:ext uri="{FF2B5EF4-FFF2-40B4-BE49-F238E27FC236}">
                <a16:creationId xmlns:a16="http://schemas.microsoft.com/office/drawing/2014/main" id="{779F19ED-149C-4677-BAEF-8DBFE67A0B26}"/>
              </a:ext>
            </a:extLst>
          </p:cNvPr>
          <p:cNvSpPr txBox="1"/>
          <p:nvPr/>
        </p:nvSpPr>
        <p:spPr>
          <a:xfrm>
            <a:off x="1071718" y="1339122"/>
            <a:ext cx="941861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Peary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Eddie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his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249F6F17-6A19-4149-8827-F58B87D92FE6}"/>
              </a:ext>
            </a:extLst>
          </p:cNvPr>
          <p:cNvSpPr txBox="1"/>
          <p:nvPr/>
        </p:nvSpPr>
        <p:spPr>
          <a:xfrm>
            <a:off x="10577591" y="1365253"/>
            <a:ext cx="92626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71" name="Metin kutusu 70">
            <a:extLst>
              <a:ext uri="{FF2B5EF4-FFF2-40B4-BE49-F238E27FC236}">
                <a16:creationId xmlns:a16="http://schemas.microsoft.com/office/drawing/2014/main" id="{AF8365F2-441F-477B-B4C3-51E7325DD5F2}"/>
              </a:ext>
            </a:extLst>
          </p:cNvPr>
          <p:cNvSpPr txBox="1"/>
          <p:nvPr/>
        </p:nvSpPr>
        <p:spPr>
          <a:xfrm>
            <a:off x="1063204" y="1339170"/>
            <a:ext cx="943533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Eddie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is an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ambitious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3" name="Metin kutusu 72">
            <a:extLst>
              <a:ext uri="{FF2B5EF4-FFF2-40B4-BE49-F238E27FC236}">
                <a16:creationId xmlns:a16="http://schemas.microsoft.com/office/drawing/2014/main" id="{3E52EA15-CB1C-4460-B4DA-A85BE425E7EC}"/>
              </a:ext>
            </a:extLst>
          </p:cNvPr>
          <p:cNvSpPr txBox="1"/>
          <p:nvPr/>
        </p:nvSpPr>
        <p:spPr>
          <a:xfrm>
            <a:off x="10606406" y="1340918"/>
            <a:ext cx="92626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24AD9E4B-E990-4455-A481-93DBB014F2FF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3">
            <a:extLst>
              <a:ext uri="{FF2B5EF4-FFF2-40B4-BE49-F238E27FC236}">
                <a16:creationId xmlns:a16="http://schemas.microsoft.com/office/drawing/2014/main" id="{B77D03CC-165B-4DDD-AFCE-0D92F82816A3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93425A6-877D-46EE-9923-3CBD131EE165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C28A70D-50F6-455E-B534-059549DFA0C2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9168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9" grpId="0"/>
      <p:bldP spid="51" grpId="0" animBg="1"/>
      <p:bldP spid="53" grpId="0" animBg="1"/>
      <p:bldP spid="53" grpId="1" animBg="1"/>
      <p:bldP spid="55" grpId="0" animBg="1"/>
      <p:bldP spid="57" grpId="0" animBg="1"/>
      <p:bldP spid="57" grpId="1" animBg="1"/>
      <p:bldP spid="59" grpId="0" animBg="1"/>
      <p:bldP spid="61" grpId="0" animBg="1"/>
      <p:bldP spid="61" grpId="1" animBg="1"/>
      <p:bldP spid="63" grpId="0" animBg="1"/>
      <p:bldP spid="65" grpId="0" animBg="1"/>
      <p:bldP spid="65" grpId="1" animBg="1"/>
      <p:bldP spid="67" grpId="0" animBg="1"/>
      <p:bldP spid="69" grpId="0" animBg="1"/>
      <p:bldP spid="69" grpId="1" animBg="1"/>
      <p:bldP spid="71" grpId="0" animBg="1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etin kutusu 30">
            <a:extLst>
              <a:ext uri="{FF2B5EF4-FFF2-40B4-BE49-F238E27FC236}">
                <a16:creationId xmlns:a16="http://schemas.microsoft.com/office/drawing/2014/main" id="{5A842F09-1A94-4CAE-921D-EC45CE0B535F}"/>
              </a:ext>
            </a:extLst>
          </p:cNvPr>
          <p:cNvSpPr txBox="1"/>
          <p:nvPr/>
        </p:nvSpPr>
        <p:spPr>
          <a:xfrm>
            <a:off x="1236518" y="1389998"/>
            <a:ext cx="646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Answer the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about the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3" name="Resim 32">
            <a:extLst>
              <a:ext uri="{FF2B5EF4-FFF2-40B4-BE49-F238E27FC236}">
                <a16:creationId xmlns:a16="http://schemas.microsoft.com/office/drawing/2014/main" id="{1E1BC718-5B8E-4EC6-A71F-AB72B8791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3" y="2220698"/>
            <a:ext cx="10728554" cy="2915368"/>
          </a:xfrm>
          <a:prstGeom prst="rect">
            <a:avLst/>
          </a:prstGeom>
        </p:spPr>
      </p:pic>
      <p:sp>
        <p:nvSpPr>
          <p:cNvPr id="4" name="圆角矩形 3">
            <a:extLst>
              <a:ext uri="{FF2B5EF4-FFF2-40B4-BE49-F238E27FC236}">
                <a16:creationId xmlns:a16="http://schemas.microsoft.com/office/drawing/2014/main" id="{EFC8E0D3-6528-48B0-AC31-6C2F14A1F3BE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3">
            <a:extLst>
              <a:ext uri="{FF2B5EF4-FFF2-40B4-BE49-F238E27FC236}">
                <a16:creationId xmlns:a16="http://schemas.microsoft.com/office/drawing/2014/main" id="{61BF1DF1-CDB2-45C4-87A6-445F4DB7CEE0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BB32787-2ACE-4CAC-A867-A6700B149BE5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548723D-9050-4769-B1B7-0AF67F05B2CC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8BBF54-3D24-4F08-97BD-E5A3F6CD149B}"/>
              </a:ext>
            </a:extLst>
          </p:cNvPr>
          <p:cNvSpPr/>
          <p:nvPr/>
        </p:nvSpPr>
        <p:spPr>
          <a:xfrm>
            <a:off x="1250151" y="3190099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992E18-454F-4029-85E2-940CD0C7391F}"/>
              </a:ext>
            </a:extLst>
          </p:cNvPr>
          <p:cNvSpPr/>
          <p:nvPr/>
        </p:nvSpPr>
        <p:spPr>
          <a:xfrm>
            <a:off x="1250151" y="4330608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897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etin kutusu 29">
            <a:extLst>
              <a:ext uri="{FF2B5EF4-FFF2-40B4-BE49-F238E27FC236}">
                <a16:creationId xmlns:a16="http://schemas.microsoft.com/office/drawing/2014/main" id="{AEF71595-EA90-407F-8025-138995DEF6DB}"/>
              </a:ext>
            </a:extLst>
          </p:cNvPr>
          <p:cNvSpPr txBox="1"/>
          <p:nvPr/>
        </p:nvSpPr>
        <p:spPr>
          <a:xfrm>
            <a:off x="1119757" y="5906791"/>
            <a:ext cx="3925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a) He has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539E5924-1722-4BD2-9761-E900456E0143}"/>
              </a:ext>
            </a:extLst>
          </p:cNvPr>
          <p:cNvSpPr txBox="1"/>
          <p:nvPr/>
        </p:nvSpPr>
        <p:spPr>
          <a:xfrm>
            <a:off x="1169024" y="4582159"/>
            <a:ext cx="6451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b) He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starts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7123F851-3192-496F-9896-A939100D2639}"/>
              </a:ext>
            </a:extLst>
          </p:cNvPr>
          <p:cNvSpPr txBox="1"/>
          <p:nvPr/>
        </p:nvSpPr>
        <p:spPr>
          <a:xfrm>
            <a:off x="6010642" y="2895134"/>
            <a:ext cx="473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b) to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in Olympic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75C968C-582A-4024-928D-A2472D107ECC}"/>
              </a:ext>
            </a:extLst>
          </p:cNvPr>
          <p:cNvSpPr txBox="1"/>
          <p:nvPr/>
        </p:nvSpPr>
        <p:spPr>
          <a:xfrm>
            <a:off x="992501" y="1030542"/>
            <a:ext cx="10918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but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of     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hobby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‘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refers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to …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895B3B2-292D-4AB2-95FF-F4E6B5D80DD3}"/>
              </a:ext>
            </a:extLst>
          </p:cNvPr>
          <p:cNvSpPr txBox="1"/>
          <p:nvPr/>
        </p:nvSpPr>
        <p:spPr>
          <a:xfrm>
            <a:off x="11347964" y="1040793"/>
            <a:ext cx="42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234A082-B100-43D8-9219-D77BEC31265A}"/>
              </a:ext>
            </a:extLst>
          </p:cNvPr>
          <p:cNvSpPr txBox="1"/>
          <p:nvPr/>
        </p:nvSpPr>
        <p:spPr>
          <a:xfrm>
            <a:off x="1277674" y="1852231"/>
            <a:ext cx="246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a) the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4C1EFB5-4BA9-481B-822F-20AC6C5F1F48}"/>
              </a:ext>
            </a:extLst>
          </p:cNvPr>
          <p:cNvSpPr txBox="1"/>
          <p:nvPr/>
        </p:nvSpPr>
        <p:spPr>
          <a:xfrm>
            <a:off x="4215624" y="1833213"/>
            <a:ext cx="246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b) 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hobby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86B7210-83D8-43EB-87CD-E7D67FBEFE44}"/>
              </a:ext>
            </a:extLst>
          </p:cNvPr>
          <p:cNvSpPr txBox="1"/>
          <p:nvPr/>
        </p:nvSpPr>
        <p:spPr>
          <a:xfrm>
            <a:off x="933596" y="2422513"/>
            <a:ext cx="1058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Eddie’s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dream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CF63B09-9CBC-40B7-82C0-A10E6BD14B5D}"/>
              </a:ext>
            </a:extLst>
          </p:cNvPr>
          <p:cNvSpPr txBox="1"/>
          <p:nvPr/>
        </p:nvSpPr>
        <p:spPr>
          <a:xfrm>
            <a:off x="911314" y="3534052"/>
            <a:ext cx="1058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tries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his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E1A0E34-1906-4593-8717-64EB6CB6FB8E}"/>
              </a:ext>
            </a:extLst>
          </p:cNvPr>
          <p:cNvSpPr txBox="1"/>
          <p:nvPr/>
        </p:nvSpPr>
        <p:spPr>
          <a:xfrm>
            <a:off x="894287" y="5350217"/>
            <a:ext cx="1058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moon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C696E8E7-59EA-482F-A2BB-E26A8E7CFA75}"/>
              </a:ext>
            </a:extLst>
          </p:cNvPr>
          <p:cNvSpPr txBox="1"/>
          <p:nvPr/>
        </p:nvSpPr>
        <p:spPr>
          <a:xfrm>
            <a:off x="1221946" y="2893146"/>
            <a:ext cx="455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a) to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8F59149E-C8C9-4A0D-BAFE-877DCEA0BE5A}"/>
              </a:ext>
            </a:extLst>
          </p:cNvPr>
          <p:cNvSpPr txBox="1"/>
          <p:nvPr/>
        </p:nvSpPr>
        <p:spPr>
          <a:xfrm>
            <a:off x="1169024" y="4070173"/>
            <a:ext cx="484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a) He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gets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6945F87E-F002-4CF8-A8A6-0A08B3D35C6D}"/>
              </a:ext>
            </a:extLst>
          </p:cNvPr>
          <p:cNvSpPr txBox="1"/>
          <p:nvPr/>
        </p:nvSpPr>
        <p:spPr>
          <a:xfrm>
            <a:off x="5225891" y="5890770"/>
            <a:ext cx="552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b) His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ambition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is to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moon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圆角矩形 3">
            <a:extLst>
              <a:ext uri="{FF2B5EF4-FFF2-40B4-BE49-F238E27FC236}">
                <a16:creationId xmlns:a16="http://schemas.microsoft.com/office/drawing/2014/main" id="{22E869FD-05DB-429B-BE6B-660A5F19A2C2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圆角矩形 3">
            <a:extLst>
              <a:ext uri="{FF2B5EF4-FFF2-40B4-BE49-F238E27FC236}">
                <a16:creationId xmlns:a16="http://schemas.microsoft.com/office/drawing/2014/main" id="{54A5E88C-9683-40FC-8D05-04726D54E947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9E9FCDA2-DD11-4EB2-88D3-48BE4B99EE06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BB4CD43-452F-4EA7-8AA7-D8774958739D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296EEB-0D91-4F94-8079-A8AFA03D44C4}"/>
              </a:ext>
            </a:extLst>
          </p:cNvPr>
          <p:cNvSpPr/>
          <p:nvPr/>
        </p:nvSpPr>
        <p:spPr>
          <a:xfrm>
            <a:off x="1266179" y="1910762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3F67E8-B84F-4E73-9331-1CA882CE480A}"/>
              </a:ext>
            </a:extLst>
          </p:cNvPr>
          <p:cNvSpPr/>
          <p:nvPr/>
        </p:nvSpPr>
        <p:spPr>
          <a:xfrm>
            <a:off x="6005533" y="2959778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FFB7F5-F63B-47E3-9AE6-009EF49E1688}"/>
              </a:ext>
            </a:extLst>
          </p:cNvPr>
          <p:cNvSpPr/>
          <p:nvPr/>
        </p:nvSpPr>
        <p:spPr>
          <a:xfrm>
            <a:off x="1162812" y="4625597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DBF3BD6-42EE-401A-9273-3F65844A3B3A}"/>
              </a:ext>
            </a:extLst>
          </p:cNvPr>
          <p:cNvSpPr/>
          <p:nvPr/>
        </p:nvSpPr>
        <p:spPr>
          <a:xfrm>
            <a:off x="1116213" y="5955848"/>
            <a:ext cx="344392" cy="400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97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4824A84E-9FAA-48D4-8083-DAD7C429D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9648"/>
            <a:ext cx="12257343" cy="299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742B81B-A5F0-41BC-929E-0E93C9056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-2669" r="-604" b="54510"/>
          <a:stretch/>
        </p:blipFill>
        <p:spPr>
          <a:xfrm>
            <a:off x="1263920" y="1154342"/>
            <a:ext cx="9664159" cy="662126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0F2426DE-F9A2-4F7D-97D5-F99EAF834B6C}"/>
              </a:ext>
            </a:extLst>
          </p:cNvPr>
          <p:cNvSpPr txBox="1"/>
          <p:nvPr/>
        </p:nvSpPr>
        <p:spPr>
          <a:xfrm>
            <a:off x="1940705" y="1958037"/>
            <a:ext cx="75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wait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9478CE5-BF0E-4266-B09F-D2C7DA1D3AA3}"/>
              </a:ext>
            </a:extLst>
          </p:cNvPr>
          <p:cNvSpPr txBox="1"/>
          <p:nvPr/>
        </p:nvSpPr>
        <p:spPr>
          <a:xfrm>
            <a:off x="3762412" y="1976772"/>
            <a:ext cx="75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00D029EF-5CBE-4D89-B82C-DCFF008EF07E}"/>
              </a:ext>
            </a:extLst>
          </p:cNvPr>
          <p:cNvSpPr txBox="1"/>
          <p:nvPr/>
        </p:nvSpPr>
        <p:spPr>
          <a:xfrm>
            <a:off x="5308843" y="1976771"/>
            <a:ext cx="98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4E39EA7-A0BB-4439-B562-C88B4A2BE57B}"/>
              </a:ext>
            </a:extLst>
          </p:cNvPr>
          <p:cNvSpPr txBox="1"/>
          <p:nvPr/>
        </p:nvSpPr>
        <p:spPr>
          <a:xfrm>
            <a:off x="7130550" y="1958037"/>
            <a:ext cx="80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grab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BF4A9541-F044-4DAB-9EB1-B73DA4BF0385}"/>
              </a:ext>
            </a:extLst>
          </p:cNvPr>
          <p:cNvSpPr txBox="1"/>
          <p:nvPr/>
        </p:nvSpPr>
        <p:spPr>
          <a:xfrm>
            <a:off x="8730635" y="1945705"/>
            <a:ext cx="133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climbing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88E2E3B4-76DE-48C7-BA12-B94E11B253A5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3">
            <a:extLst>
              <a:ext uri="{FF2B5EF4-FFF2-40B4-BE49-F238E27FC236}">
                <a16:creationId xmlns:a16="http://schemas.microsoft.com/office/drawing/2014/main" id="{C8CA2DBD-57F6-48AB-9E55-3B96161DE032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6BE53A8-D648-47F1-B851-21B677D4DCD6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2944143-960A-4D7E-9BD0-B165F9953421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20767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1736 L 0.31172 0.1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10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12838 0.261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130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03112 0.309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15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01706 0.3143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1571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06224 0.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1875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BB8FA3F0-7FED-47B0-B62D-C775F3C77029}"/>
              </a:ext>
            </a:extLst>
          </p:cNvPr>
          <p:cNvSpPr/>
          <p:nvPr/>
        </p:nvSpPr>
        <p:spPr>
          <a:xfrm>
            <a:off x="3385131" y="1096410"/>
            <a:ext cx="4916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tr-T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nutshell</a:t>
            </a:r>
            <a:r>
              <a:rPr lang="tr-T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tr-T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Tüy">
            <a:extLst>
              <a:ext uri="{FF2B5EF4-FFF2-40B4-BE49-F238E27FC236}">
                <a16:creationId xmlns:a16="http://schemas.microsoft.com/office/drawing/2014/main" id="{26BB978A-5927-40A2-B7A1-05035E49E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2801" y="1176656"/>
            <a:ext cx="808208" cy="808208"/>
          </a:xfrm>
          <a:prstGeom prst="rect">
            <a:avLst/>
          </a:prstGeom>
        </p:spPr>
      </p:pic>
      <p:pic>
        <p:nvPicPr>
          <p:cNvPr id="6" name="Resim 5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BDCE8C1E-1B58-4C0A-B29A-F6D9C4E76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2" y="4086252"/>
            <a:ext cx="11442155" cy="215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8B9E70D-69DA-45EE-A2FA-840D4AF458D1}"/>
              </a:ext>
            </a:extLst>
          </p:cNvPr>
          <p:cNvSpPr txBox="1"/>
          <p:nvPr/>
        </p:nvSpPr>
        <p:spPr>
          <a:xfrm>
            <a:off x="485846" y="1986542"/>
            <a:ext cx="114421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Write a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invite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friend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send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it to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English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please</a:t>
            </a:r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E33C4971-DCB7-451E-A8A7-5F392806E811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3">
            <a:extLst>
              <a:ext uri="{FF2B5EF4-FFF2-40B4-BE49-F238E27FC236}">
                <a16:creationId xmlns:a16="http://schemas.microsoft.com/office/drawing/2014/main" id="{F0DD78C0-BC6A-4CBF-9AFC-9F01A8ED7CA1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CEAF70F-42C7-4D4C-A4EB-9EAC944F91CD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788045BC-2158-436D-8BD2-409335DBFC27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184656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108892" y="1441914"/>
            <a:ext cx="961452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tr-TR" sz="4800" b="1" dirty="0">
                <a:latin typeface="Arial" panose="020B0604020202020204" pitchFamily="34" charset="0"/>
                <a:cs typeface="Arial" panose="020B0604020202020204" pitchFamily="34" charset="0"/>
              </a:rPr>
              <a:t> ask </a:t>
            </a:r>
            <a:r>
              <a:rPr lang="tr-T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tr-T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tr-TR" sz="48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tr-T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tr-TR" sz="4800" b="1" dirty="0">
                <a:latin typeface="Arial" panose="020B0604020202020204" pitchFamily="34" charset="0"/>
                <a:cs typeface="Arial" panose="020B0604020202020204" pitchFamily="34" charset="0"/>
              </a:rPr>
              <a:t> English </a:t>
            </a:r>
            <a:r>
              <a:rPr lang="tr-T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tr-T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lang="tr-TR" sz="4800" b="1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tr-T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tr-TR" sz="4800" b="1" dirty="0">
                <a:latin typeface="Arial" panose="020B0604020202020204" pitchFamily="34" charset="0"/>
                <a:cs typeface="Arial" panose="020B0604020202020204" pitchFamily="34" charset="0"/>
              </a:rPr>
              <a:t> time.</a:t>
            </a:r>
          </a:p>
        </p:txBody>
      </p:sp>
      <p:pic>
        <p:nvPicPr>
          <p:cNvPr id="2" name="Resim 1" descr="Bal peteğini dolduran arı">
            <a:extLst>
              <a:ext uri="{FF2B5EF4-FFF2-40B4-BE49-F238E27FC236}">
                <a16:creationId xmlns:a16="http://schemas.microsoft.com/office/drawing/2014/main" id="{25F5A502-B253-487F-96E7-36D05422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063" y="3810788"/>
            <a:ext cx="3058955" cy="2785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圆角矩形 3">
            <a:extLst>
              <a:ext uri="{FF2B5EF4-FFF2-40B4-BE49-F238E27FC236}">
                <a16:creationId xmlns:a16="http://schemas.microsoft.com/office/drawing/2014/main" id="{53AD7245-A432-4E5C-AEB3-868DDE430560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3">
            <a:extLst>
              <a:ext uri="{FF2B5EF4-FFF2-40B4-BE49-F238E27FC236}">
                <a16:creationId xmlns:a16="http://schemas.microsoft.com/office/drawing/2014/main" id="{AE440DE6-10DB-4F5C-B284-F4474DEAD5EC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8195A19-92BC-4CE7-B194-D22A93A6DFEC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1614D192-BFFC-4933-AFD1-656C424A4D38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1072463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Çapraz Köşeli Dikdörtgen 4"/>
          <p:cNvSpPr/>
          <p:nvPr/>
        </p:nvSpPr>
        <p:spPr>
          <a:xfrm>
            <a:off x="1100991" y="2135221"/>
            <a:ext cx="9766498" cy="2587558"/>
          </a:xfrm>
          <a:prstGeom prst="round2DiagRect">
            <a:avLst/>
          </a:prstGeom>
          <a:gradFill flip="none" rotWithShape="1">
            <a:gsLst>
              <a:gs pos="0">
                <a:srgbClr val="00CDC8">
                  <a:shade val="30000"/>
                  <a:satMod val="115000"/>
                </a:srgbClr>
              </a:gs>
              <a:gs pos="50000">
                <a:srgbClr val="00CDC8">
                  <a:shade val="67500"/>
                  <a:satMod val="115000"/>
                </a:srgbClr>
              </a:gs>
              <a:gs pos="100000">
                <a:srgbClr val="00CDC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215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2199389" y="2855280"/>
            <a:ext cx="7569701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48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participation</a:t>
            </a:r>
            <a:r>
              <a:rPr lang="tr-TR" sz="48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n w="12700">
                <a:noFill/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132C640D-B575-4FBB-834B-3EAEC3B68CA0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3">
            <a:extLst>
              <a:ext uri="{FF2B5EF4-FFF2-40B4-BE49-F238E27FC236}">
                <a16:creationId xmlns:a16="http://schemas.microsoft.com/office/drawing/2014/main" id="{D7C487B2-5C93-4F24-A0A0-246412884441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D16470E-9A26-45CC-905A-C4F1AE10A8A5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B97C477-0C1A-41E9-8F5E-34D148E2FCBD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2242573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üşünce">
            <a:extLst>
              <a:ext uri="{FF2B5EF4-FFF2-40B4-BE49-F238E27FC236}">
                <a16:creationId xmlns:a16="http://schemas.microsoft.com/office/drawing/2014/main" id="{551E18AC-57C6-4AE1-BA40-FB1A19BAB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589543" y="1644510"/>
            <a:ext cx="2780132" cy="278013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2801838-81B9-407E-8F17-5FB728261699}"/>
              </a:ext>
            </a:extLst>
          </p:cNvPr>
          <p:cNvSpPr txBox="1"/>
          <p:nvPr/>
        </p:nvSpPr>
        <p:spPr>
          <a:xfrm>
            <a:off x="1163590" y="1644510"/>
            <a:ext cx="525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hobbies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08305F9-C148-49CE-8A03-3B1CC6450E84}"/>
              </a:ext>
            </a:extLst>
          </p:cNvPr>
          <p:cNvSpPr txBox="1"/>
          <p:nvPr/>
        </p:nvSpPr>
        <p:spPr>
          <a:xfrm>
            <a:off x="1110068" y="3354144"/>
            <a:ext cx="862924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life?</a:t>
            </a:r>
          </a:p>
        </p:txBody>
      </p:sp>
      <p:sp>
        <p:nvSpPr>
          <p:cNvPr id="6" name="圆角矩形 3">
            <a:extLst>
              <a:ext uri="{FF2B5EF4-FFF2-40B4-BE49-F238E27FC236}">
                <a16:creationId xmlns:a16="http://schemas.microsoft.com/office/drawing/2014/main" id="{B772F022-A09B-4477-8F60-76AF6D3F6B0D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3">
            <a:extLst>
              <a:ext uri="{FF2B5EF4-FFF2-40B4-BE49-F238E27FC236}">
                <a16:creationId xmlns:a16="http://schemas.microsoft.com/office/drawing/2014/main" id="{26801B38-5BAD-485C-A8D9-8B31127D21CD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5CAA05B-56D9-414C-8190-5C322CD8584F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520C14F-40CC-409E-9E50-C9A8E9544798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365693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CBD53A8-17F3-4956-AC92-94F6B660E5E8}"/>
              </a:ext>
            </a:extLst>
          </p:cNvPr>
          <p:cNvSpPr txBox="1"/>
          <p:nvPr/>
        </p:nvSpPr>
        <p:spPr>
          <a:xfrm>
            <a:off x="922837" y="1000074"/>
            <a:ext cx="978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at the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E28F9C09-15C7-4A8C-9BEB-AE4A176426D2}"/>
              </a:ext>
            </a:extLst>
          </p:cNvPr>
          <p:cNvSpPr txBox="1"/>
          <p:nvPr/>
        </p:nvSpPr>
        <p:spPr>
          <a:xfrm>
            <a:off x="4824922" y="5929720"/>
            <a:ext cx="249670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scuba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diving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61E03F4C-D607-40B7-AFBB-81ABD2A17407}"/>
              </a:ext>
            </a:extLst>
          </p:cNvPr>
          <p:cNvSpPr txBox="1"/>
          <p:nvPr/>
        </p:nvSpPr>
        <p:spPr>
          <a:xfrm>
            <a:off x="4814704" y="5945720"/>
            <a:ext cx="249670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snowboarding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36DBEAC6-B615-4939-9804-BA2C1407035C}"/>
              </a:ext>
            </a:extLst>
          </p:cNvPr>
          <p:cNvSpPr txBox="1"/>
          <p:nvPr/>
        </p:nvSpPr>
        <p:spPr>
          <a:xfrm>
            <a:off x="4791980" y="5871909"/>
            <a:ext cx="249670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chess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25D9C9F-1368-44B7-A135-84629581434E}"/>
              </a:ext>
            </a:extLst>
          </p:cNvPr>
          <p:cNvSpPr txBox="1"/>
          <p:nvPr/>
        </p:nvSpPr>
        <p:spPr>
          <a:xfrm>
            <a:off x="4814704" y="5917282"/>
            <a:ext cx="249670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rollerblading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85AD6ED-92F0-4F30-B7BC-A3A8FD93C339}"/>
              </a:ext>
            </a:extLst>
          </p:cNvPr>
          <p:cNvSpPr txBox="1"/>
          <p:nvPr/>
        </p:nvSpPr>
        <p:spPr>
          <a:xfrm>
            <a:off x="4853804" y="5881297"/>
            <a:ext cx="249670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3588E431-4FBF-4655-BC10-0F21DB0C1793}"/>
              </a:ext>
            </a:extLst>
          </p:cNvPr>
          <p:cNvSpPr txBox="1"/>
          <p:nvPr/>
        </p:nvSpPr>
        <p:spPr>
          <a:xfrm>
            <a:off x="4798138" y="5888844"/>
            <a:ext cx="249670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39AE044D-0179-4761-BCB5-CB39F812E009}"/>
              </a:ext>
            </a:extLst>
          </p:cNvPr>
          <p:cNvSpPr txBox="1"/>
          <p:nvPr/>
        </p:nvSpPr>
        <p:spPr>
          <a:xfrm>
            <a:off x="4802197" y="5988437"/>
            <a:ext cx="249670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poems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E1648846-3BB3-41C2-A8BA-30D69D470D38}"/>
              </a:ext>
            </a:extLst>
          </p:cNvPr>
          <p:cNvSpPr txBox="1"/>
          <p:nvPr/>
        </p:nvSpPr>
        <p:spPr>
          <a:xfrm>
            <a:off x="4847646" y="5919003"/>
            <a:ext cx="249670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origami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98349CD-51C6-49BF-BFFA-B97C1C462605}"/>
              </a:ext>
            </a:extLst>
          </p:cNvPr>
          <p:cNvSpPr txBox="1"/>
          <p:nvPr/>
        </p:nvSpPr>
        <p:spPr>
          <a:xfrm>
            <a:off x="4798138" y="5931094"/>
            <a:ext cx="249670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圆角矩形 3">
            <a:extLst>
              <a:ext uri="{FF2B5EF4-FFF2-40B4-BE49-F238E27FC236}">
                <a16:creationId xmlns:a16="http://schemas.microsoft.com/office/drawing/2014/main" id="{0E253978-04B3-4FEA-BCD4-6B7F75552E2B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3">
            <a:extLst>
              <a:ext uri="{FF2B5EF4-FFF2-40B4-BE49-F238E27FC236}">
                <a16:creationId xmlns:a16="http://schemas.microsoft.com/office/drawing/2014/main" id="{E1323CB8-C474-49E1-B397-2CF2EFB5E2F9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31BD0D5-756F-4E5C-B133-0D0D50F2947D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5B6F474-D49C-41AB-9A64-A507C4429E39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  <p:pic>
        <p:nvPicPr>
          <p:cNvPr id="10" name="Resim 9" descr="kişi, açık hava, tutma, adam içeren bir resim&#10;&#10;Açıklama otomatik olarak oluşturuldu">
            <a:extLst>
              <a:ext uri="{FF2B5EF4-FFF2-40B4-BE49-F238E27FC236}">
                <a16:creationId xmlns:a16="http://schemas.microsoft.com/office/drawing/2014/main" id="{65C27DE7-0CE5-419A-914A-6A48431DDD4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55" y="1831594"/>
            <a:ext cx="576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Resim 12" descr="kişi, tablo, oturma, ahşap içeren bir resim&#10;&#10;Açıklama otomatik olarak oluşturuldu">
            <a:extLst>
              <a:ext uri="{FF2B5EF4-FFF2-40B4-BE49-F238E27FC236}">
                <a16:creationId xmlns:a16="http://schemas.microsoft.com/office/drawing/2014/main" id="{4B382C68-B335-4D59-B3C5-8C37ED35F6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69" y="1844071"/>
            <a:ext cx="576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0" name="Resim 29" descr="kişi, kız, iç mekan, oturma içeren bir resim&#10;&#10;Açıklama otomatik olarak oluşturuldu">
            <a:extLst>
              <a:ext uri="{FF2B5EF4-FFF2-40B4-BE49-F238E27FC236}">
                <a16:creationId xmlns:a16="http://schemas.microsoft.com/office/drawing/2014/main" id="{D98EEC00-ECB8-4BF2-8D90-07BF1E93599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24" y="1806262"/>
            <a:ext cx="576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2" name="Resim 31" descr="açık hava, çayır, ulaşım, çocuk içeren bir resim&#10;&#10;Açıklama otomatik olarak oluşturuldu">
            <a:extLst>
              <a:ext uri="{FF2B5EF4-FFF2-40B4-BE49-F238E27FC236}">
                <a16:creationId xmlns:a16="http://schemas.microsoft.com/office/drawing/2014/main" id="{11AAB033-D854-471E-A5BB-CDA2BF6AEBC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66" y="1812045"/>
            <a:ext cx="576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4" name="Resim 33" descr="kişi, iç mekan, dik, grup içeren bir resim&#10;&#10;Açıklama otomatik olarak oluşturuldu">
            <a:extLst>
              <a:ext uri="{FF2B5EF4-FFF2-40B4-BE49-F238E27FC236}">
                <a16:creationId xmlns:a16="http://schemas.microsoft.com/office/drawing/2014/main" id="{FA24E525-A909-45E4-A95F-7CC1009C5DC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66" y="1823499"/>
            <a:ext cx="576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6" name="Resim 35" descr="çayır, açık hava, paten, binme içeren bir resim&#10;&#10;Açıklama otomatik olarak oluşturuldu">
            <a:extLst>
              <a:ext uri="{FF2B5EF4-FFF2-40B4-BE49-F238E27FC236}">
                <a16:creationId xmlns:a16="http://schemas.microsoft.com/office/drawing/2014/main" id="{1982E7D7-2964-475B-973F-B2C6AF418E2C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06" y="1824588"/>
            <a:ext cx="576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8" name="Resim 37" descr="kişi, iç mekan, adam, tablo içeren bir resim&#10;&#10;Açıklama otomatik olarak oluşturuldu">
            <a:extLst>
              <a:ext uri="{FF2B5EF4-FFF2-40B4-BE49-F238E27FC236}">
                <a16:creationId xmlns:a16="http://schemas.microsoft.com/office/drawing/2014/main" id="{813E8254-6283-461F-B8E5-3584BF6817D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16" y="1820631"/>
            <a:ext cx="576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0" name="Resim 39" descr="açık hava, kar, adam, kişi içeren bir resim&#10;&#10;Açıklama otomatik olarak oluşturuldu">
            <a:extLst>
              <a:ext uri="{FF2B5EF4-FFF2-40B4-BE49-F238E27FC236}">
                <a16:creationId xmlns:a16="http://schemas.microsoft.com/office/drawing/2014/main" id="{D6B10076-4245-44B7-BCF7-E92078B48275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22" y="1824588"/>
            <a:ext cx="5823686" cy="4011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Resim 41" descr="açık hava, spor, adam, su içeren bir resim&#10;&#10;Açıklama otomatik olarak oluşturuldu">
            <a:extLst>
              <a:ext uri="{FF2B5EF4-FFF2-40B4-BE49-F238E27FC236}">
                <a16:creationId xmlns:a16="http://schemas.microsoft.com/office/drawing/2014/main" id="{72005E97-CE35-43D5-BBC8-C36608DA2B40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76" y="1852071"/>
            <a:ext cx="576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50525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6296 L -0.37643 -0.5608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7" y="-249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632 L -0.38151 -0.41621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176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4606 L -0.37031 -0.27199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-1129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6644 L -0.37226 -0.14282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7" y="-38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5879 L 0.37604 -0.55625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7" y="-2488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6158 L 0.37929 -0.42061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1796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6065 L 0.38112 -0.24421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-919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745 L 0.37031 -0.12384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-381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20" grpId="1" animBg="1"/>
      <p:bldP spid="26" grpId="0" animBg="1"/>
      <p:bldP spid="26" grpId="1" animBg="1"/>
      <p:bldP spid="18" grpId="0" animBg="1"/>
      <p:bldP spid="18" grpId="1" animBg="1"/>
      <p:bldP spid="24" grpId="0" animBg="1"/>
      <p:bldP spid="24" grpId="1" animBg="1"/>
      <p:bldP spid="16" grpId="0" animBg="1"/>
      <p:bldP spid="16" grpId="1" animBg="1"/>
      <p:bldP spid="22" grpId="0" animBg="1"/>
      <p:bldP spid="22" grpId="1" animBg="1"/>
      <p:bldP spid="14" grpId="0" animBg="1"/>
      <p:bldP spid="14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434F9F2-4547-4591-BF88-B3EF00548D7F}"/>
              </a:ext>
            </a:extLst>
          </p:cNvPr>
          <p:cNvSpPr txBox="1"/>
          <p:nvPr/>
        </p:nvSpPr>
        <p:spPr>
          <a:xfrm>
            <a:off x="604404" y="1404126"/>
            <a:ext cx="10983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Resim 9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08B3DF0A-EDCB-423C-9D42-B1EF6B57B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6" y="2732809"/>
            <a:ext cx="11679908" cy="1812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445D8693-1B69-48BB-BF6E-61DCD77F5FAD}"/>
              </a:ext>
            </a:extLst>
          </p:cNvPr>
          <p:cNvSpPr txBox="1"/>
          <p:nvPr/>
        </p:nvSpPr>
        <p:spPr>
          <a:xfrm>
            <a:off x="3352800" y="267190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snowboarding</a:t>
            </a:r>
            <a:endParaRPr lang="tr-T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3500B46-FE02-4A42-B688-5730B15E43F7}"/>
              </a:ext>
            </a:extLst>
          </p:cNvPr>
          <p:cNvSpPr txBox="1"/>
          <p:nvPr/>
        </p:nvSpPr>
        <p:spPr>
          <a:xfrm>
            <a:off x="3203863" y="299441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tr-T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A2AE7275-FCE8-46F0-9624-70950A537417}"/>
              </a:ext>
            </a:extLst>
          </p:cNvPr>
          <p:cNvSpPr txBox="1"/>
          <p:nvPr/>
        </p:nvSpPr>
        <p:spPr>
          <a:xfrm>
            <a:off x="3501739" y="34290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tr-T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A4E34C8-F062-4330-9843-4BDBFEC1CA8E}"/>
              </a:ext>
            </a:extLst>
          </p:cNvPr>
          <p:cNvSpPr txBox="1"/>
          <p:nvPr/>
        </p:nvSpPr>
        <p:spPr>
          <a:xfrm>
            <a:off x="3016828" y="382051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poems</a:t>
            </a:r>
            <a:endParaRPr lang="tr-T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圆角矩形 3">
            <a:extLst>
              <a:ext uri="{FF2B5EF4-FFF2-40B4-BE49-F238E27FC236}">
                <a16:creationId xmlns:a16="http://schemas.microsoft.com/office/drawing/2014/main" id="{C58C3580-F922-42B1-98F1-D6CAD04201DC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3">
            <a:extLst>
              <a:ext uri="{FF2B5EF4-FFF2-40B4-BE49-F238E27FC236}">
                <a16:creationId xmlns:a16="http://schemas.microsoft.com/office/drawing/2014/main" id="{1DA6DD4F-3CFF-4DFE-A016-1896755B8094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A71C386-57C2-4C74-AAD2-525383269371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3A8ABBD3-6A83-490C-8F7F-BA8547FC182E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362006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 hate dancing">
            <a:hlinkClick r:id="" action="ppaction://media"/>
            <a:extLst>
              <a:ext uri="{FF2B5EF4-FFF2-40B4-BE49-F238E27FC236}">
                <a16:creationId xmlns:a16="http://schemas.microsoft.com/office/drawing/2014/main" id="{25AAA5D2-F824-439E-ADF8-7327336D9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6762" y="371370"/>
            <a:ext cx="364568" cy="364568"/>
          </a:xfrm>
          <a:prstGeom prst="rect">
            <a:avLst/>
          </a:prstGeom>
        </p:spPr>
      </p:pic>
      <p:pic>
        <p:nvPicPr>
          <p:cNvPr id="6" name="I don't like writing poems">
            <a:hlinkClick r:id="" action="ppaction://media"/>
            <a:extLst>
              <a:ext uri="{FF2B5EF4-FFF2-40B4-BE49-F238E27FC236}">
                <a16:creationId xmlns:a16="http://schemas.microsoft.com/office/drawing/2014/main" id="{DF1CBDC0-3B31-403A-9B34-AD28ABE786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28833" y="337880"/>
            <a:ext cx="346261" cy="346261"/>
          </a:xfrm>
          <a:prstGeom prst="rect">
            <a:avLst/>
          </a:prstGeom>
        </p:spPr>
      </p:pic>
      <p:pic>
        <p:nvPicPr>
          <p:cNvPr id="5" name="I quite like chess">
            <a:hlinkClick r:id="" action="ppaction://media"/>
            <a:extLst>
              <a:ext uri="{FF2B5EF4-FFF2-40B4-BE49-F238E27FC236}">
                <a16:creationId xmlns:a16="http://schemas.microsoft.com/office/drawing/2014/main" id="{4CC81405-F4E3-445B-B843-5804AD5074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0121" y="355736"/>
            <a:ext cx="364568" cy="364568"/>
          </a:xfrm>
          <a:prstGeom prst="rect">
            <a:avLst/>
          </a:prstGeom>
        </p:spPr>
      </p:pic>
      <p:pic>
        <p:nvPicPr>
          <p:cNvPr id="4" name="I really like rollerblading">
            <a:hlinkClick r:id="" action="ppaction://media"/>
            <a:extLst>
              <a:ext uri="{FF2B5EF4-FFF2-40B4-BE49-F238E27FC236}">
                <a16:creationId xmlns:a16="http://schemas.microsoft.com/office/drawing/2014/main" id="{1CCF9DF2-D000-4146-A136-C1FB2AC6F3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3564" y="366606"/>
            <a:ext cx="369332" cy="36933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E43B22F-535A-49A6-8DDB-4DC50A24AF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90" y="1968555"/>
            <a:ext cx="8154107" cy="13183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26D31C87-91E7-4062-8A48-A33885517C79}"/>
              </a:ext>
            </a:extLst>
          </p:cNvPr>
          <p:cNvSpPr txBox="1"/>
          <p:nvPr/>
        </p:nvSpPr>
        <p:spPr>
          <a:xfrm>
            <a:off x="8036561" y="656328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  <p:pic>
        <p:nvPicPr>
          <p:cNvPr id="11" name="Resim 10" descr="Heyecanlı bir şekilde baş parmak yukarı işareti yapan sporcu kadın">
            <a:extLst>
              <a:ext uri="{FF2B5EF4-FFF2-40B4-BE49-F238E27FC236}">
                <a16:creationId xmlns:a16="http://schemas.microsoft.com/office/drawing/2014/main" id="{C9378CED-B9AB-4CD6-87E9-D86CE891BA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" y="1912606"/>
            <a:ext cx="1826210" cy="4945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Resim 12" descr="Okula giden genç kız">
            <a:extLst>
              <a:ext uri="{FF2B5EF4-FFF2-40B4-BE49-F238E27FC236}">
                <a16:creationId xmlns:a16="http://schemas.microsoft.com/office/drawing/2014/main" id="{CEE9177B-7BC9-4B1E-A154-BD4AC4AB13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43" y="2202873"/>
            <a:ext cx="1403171" cy="4655127"/>
          </a:xfrm>
          <a:prstGeom prst="rect">
            <a:avLst/>
          </a:prstGeom>
        </p:spPr>
      </p:pic>
      <p:pic>
        <p:nvPicPr>
          <p:cNvPr id="15" name="Resim 14" descr="Baş parmak yukarıda işareti yapan erkek öğrenci">
            <a:extLst>
              <a:ext uri="{FF2B5EF4-FFF2-40B4-BE49-F238E27FC236}">
                <a16:creationId xmlns:a16="http://schemas.microsoft.com/office/drawing/2014/main" id="{B70376C6-AAD7-40FA-BC99-0E4A35D129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800" y="1826308"/>
            <a:ext cx="2293198" cy="503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Resim 16" descr="Genç iş adamı">
            <a:extLst>
              <a:ext uri="{FF2B5EF4-FFF2-40B4-BE49-F238E27FC236}">
                <a16:creationId xmlns:a16="http://schemas.microsoft.com/office/drawing/2014/main" id="{662BA5D0-F12B-40C9-8323-6BE9462D91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62" y="1746789"/>
            <a:ext cx="1652038" cy="510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037EBEB9-73AD-4B2D-8C4D-256C062849EE}"/>
              </a:ext>
            </a:extLst>
          </p:cNvPr>
          <p:cNvSpPr txBox="1"/>
          <p:nvPr/>
        </p:nvSpPr>
        <p:spPr>
          <a:xfrm>
            <a:off x="1359384" y="831927"/>
            <a:ext cx="10314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. Answer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giving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about the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Açıklama Balonu: Bükülü Çift Çizgi (Kenarlık Yok) 13">
            <a:extLst>
              <a:ext uri="{FF2B5EF4-FFF2-40B4-BE49-F238E27FC236}">
                <a16:creationId xmlns:a16="http://schemas.microsoft.com/office/drawing/2014/main" id="{B490E9D7-9C11-4752-9A25-E51641E155B2}"/>
              </a:ext>
            </a:extLst>
          </p:cNvPr>
          <p:cNvSpPr/>
          <p:nvPr/>
        </p:nvSpPr>
        <p:spPr>
          <a:xfrm>
            <a:off x="168729" y="3672754"/>
            <a:ext cx="2216459" cy="1129085"/>
          </a:xfrm>
          <a:prstGeom prst="callout3">
            <a:avLst>
              <a:gd name="adj1" fmla="val 15933"/>
              <a:gd name="adj2" fmla="val -799"/>
              <a:gd name="adj3" fmla="val 440"/>
              <a:gd name="adj4" fmla="val 194"/>
              <a:gd name="adj5" fmla="val 704"/>
              <a:gd name="adj6" fmla="val 98130"/>
              <a:gd name="adj7" fmla="val -28716"/>
              <a:gd name="adj8" fmla="val 7718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really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rollerblading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fascinating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Açıklama Balonu: Bükülü Çift Çizgi (Kenarlık Yok) 15">
            <a:extLst>
              <a:ext uri="{FF2B5EF4-FFF2-40B4-BE49-F238E27FC236}">
                <a16:creationId xmlns:a16="http://schemas.microsoft.com/office/drawing/2014/main" id="{4577A5A6-43C5-4375-AED0-3E60D5C89C53}"/>
              </a:ext>
            </a:extLst>
          </p:cNvPr>
          <p:cNvSpPr/>
          <p:nvPr/>
        </p:nvSpPr>
        <p:spPr>
          <a:xfrm>
            <a:off x="2992896" y="3950126"/>
            <a:ext cx="2546804" cy="1318374"/>
          </a:xfrm>
          <a:prstGeom prst="callout3">
            <a:avLst>
              <a:gd name="adj1" fmla="val 15933"/>
              <a:gd name="adj2" fmla="val -799"/>
              <a:gd name="adj3" fmla="val 440"/>
              <a:gd name="adj4" fmla="val 194"/>
              <a:gd name="adj5" fmla="val 502"/>
              <a:gd name="adj6" fmla="val 98344"/>
              <a:gd name="adj7" fmla="val -51514"/>
              <a:gd name="adj8" fmla="val 7820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quite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Açıklama Balonu: Bükülü Çift Çizgi (Kenarlık Yok) 20">
            <a:extLst>
              <a:ext uri="{FF2B5EF4-FFF2-40B4-BE49-F238E27FC236}">
                <a16:creationId xmlns:a16="http://schemas.microsoft.com/office/drawing/2014/main" id="{005B9B33-DE33-4F1F-BB3F-8736FD95737E}"/>
              </a:ext>
            </a:extLst>
          </p:cNvPr>
          <p:cNvSpPr/>
          <p:nvPr/>
        </p:nvSpPr>
        <p:spPr>
          <a:xfrm>
            <a:off x="6301704" y="4385303"/>
            <a:ext cx="2216459" cy="1129085"/>
          </a:xfrm>
          <a:prstGeom prst="callout3">
            <a:avLst>
              <a:gd name="adj1" fmla="val 15933"/>
              <a:gd name="adj2" fmla="val -799"/>
              <a:gd name="adj3" fmla="val 440"/>
              <a:gd name="adj4" fmla="val 194"/>
              <a:gd name="adj5" fmla="val -1408"/>
              <a:gd name="adj6" fmla="val 98847"/>
              <a:gd name="adj7" fmla="val -55477"/>
              <a:gd name="adj8" fmla="val 6590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poems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boring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Açıklama Balonu: Bükülü Çift Çizgi (Kenarlık Yok) 22">
            <a:extLst>
              <a:ext uri="{FF2B5EF4-FFF2-40B4-BE49-F238E27FC236}">
                <a16:creationId xmlns:a16="http://schemas.microsoft.com/office/drawing/2014/main" id="{A1EA867B-7FFC-4BB5-B594-A21EBD1AF3D9}"/>
              </a:ext>
            </a:extLst>
          </p:cNvPr>
          <p:cNvSpPr/>
          <p:nvPr/>
        </p:nvSpPr>
        <p:spPr>
          <a:xfrm>
            <a:off x="9358685" y="4497134"/>
            <a:ext cx="2359564" cy="1219854"/>
          </a:xfrm>
          <a:prstGeom prst="callout3">
            <a:avLst>
              <a:gd name="adj1" fmla="val 15933"/>
              <a:gd name="adj2" fmla="val -799"/>
              <a:gd name="adj3" fmla="val 440"/>
              <a:gd name="adj4" fmla="val 194"/>
              <a:gd name="adj5" fmla="val 1409"/>
              <a:gd name="adj6" fmla="val 99206"/>
              <a:gd name="adj7" fmla="val -73959"/>
              <a:gd name="adj8" fmla="val 8042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hate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exhausting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Grafik 41" descr="Kulaklık">
            <a:extLst>
              <a:ext uri="{FF2B5EF4-FFF2-40B4-BE49-F238E27FC236}">
                <a16:creationId xmlns:a16="http://schemas.microsoft.com/office/drawing/2014/main" id="{F3A7BF53-733E-4D69-8030-97D8819235A1}"/>
              </a:ext>
            </a:extLst>
          </p:cNvPr>
          <p:cNvSpPr/>
          <p:nvPr/>
        </p:nvSpPr>
        <p:spPr>
          <a:xfrm>
            <a:off x="476187" y="1012599"/>
            <a:ext cx="446382" cy="399395"/>
          </a:xfrm>
          <a:custGeom>
            <a:avLst/>
            <a:gdLst>
              <a:gd name="connsiteX0" fmla="*/ 223191 w 446382"/>
              <a:gd name="connsiteY0" fmla="*/ 0 h 399395"/>
              <a:gd name="connsiteX1" fmla="*/ 0 w 446382"/>
              <a:gd name="connsiteY1" fmla="*/ 223191 h 399395"/>
              <a:gd name="connsiteX2" fmla="*/ 0 w 446382"/>
              <a:gd name="connsiteY2" fmla="*/ 328914 h 399395"/>
              <a:gd name="connsiteX3" fmla="*/ 17620 w 446382"/>
              <a:gd name="connsiteY3" fmla="*/ 346534 h 399395"/>
              <a:gd name="connsiteX4" fmla="*/ 35241 w 446382"/>
              <a:gd name="connsiteY4" fmla="*/ 328914 h 399395"/>
              <a:gd name="connsiteX5" fmla="*/ 35241 w 446382"/>
              <a:gd name="connsiteY5" fmla="*/ 323040 h 399395"/>
              <a:gd name="connsiteX6" fmla="*/ 58735 w 446382"/>
              <a:gd name="connsiteY6" fmla="*/ 323040 h 399395"/>
              <a:gd name="connsiteX7" fmla="*/ 58735 w 446382"/>
              <a:gd name="connsiteY7" fmla="*/ 375901 h 399395"/>
              <a:gd name="connsiteX8" fmla="*/ 82228 w 446382"/>
              <a:gd name="connsiteY8" fmla="*/ 399395 h 399395"/>
              <a:gd name="connsiteX9" fmla="*/ 117469 w 446382"/>
              <a:gd name="connsiteY9" fmla="*/ 399395 h 399395"/>
              <a:gd name="connsiteX10" fmla="*/ 140963 w 446382"/>
              <a:gd name="connsiteY10" fmla="*/ 375901 h 399395"/>
              <a:gd name="connsiteX11" fmla="*/ 140963 w 446382"/>
              <a:gd name="connsiteY11" fmla="*/ 246685 h 399395"/>
              <a:gd name="connsiteX12" fmla="*/ 117469 w 446382"/>
              <a:gd name="connsiteY12" fmla="*/ 223191 h 399395"/>
              <a:gd name="connsiteX13" fmla="*/ 82228 w 446382"/>
              <a:gd name="connsiteY13" fmla="*/ 223191 h 399395"/>
              <a:gd name="connsiteX14" fmla="*/ 58735 w 446382"/>
              <a:gd name="connsiteY14" fmla="*/ 246685 h 399395"/>
              <a:gd name="connsiteX15" fmla="*/ 58735 w 446382"/>
              <a:gd name="connsiteY15" fmla="*/ 299546 h 399395"/>
              <a:gd name="connsiteX16" fmla="*/ 35241 w 446382"/>
              <a:gd name="connsiteY16" fmla="*/ 299546 h 399395"/>
              <a:gd name="connsiteX17" fmla="*/ 35241 w 446382"/>
              <a:gd name="connsiteY17" fmla="*/ 223191 h 399395"/>
              <a:gd name="connsiteX18" fmla="*/ 223191 w 446382"/>
              <a:gd name="connsiteY18" fmla="*/ 35241 h 399395"/>
              <a:gd name="connsiteX19" fmla="*/ 411142 w 446382"/>
              <a:gd name="connsiteY19" fmla="*/ 223191 h 399395"/>
              <a:gd name="connsiteX20" fmla="*/ 411142 w 446382"/>
              <a:gd name="connsiteY20" fmla="*/ 299546 h 399395"/>
              <a:gd name="connsiteX21" fmla="*/ 387648 w 446382"/>
              <a:gd name="connsiteY21" fmla="*/ 299546 h 399395"/>
              <a:gd name="connsiteX22" fmla="*/ 387648 w 446382"/>
              <a:gd name="connsiteY22" fmla="*/ 246685 h 399395"/>
              <a:gd name="connsiteX23" fmla="*/ 364154 w 446382"/>
              <a:gd name="connsiteY23" fmla="*/ 223191 h 399395"/>
              <a:gd name="connsiteX24" fmla="*/ 328914 w 446382"/>
              <a:gd name="connsiteY24" fmla="*/ 223191 h 399395"/>
              <a:gd name="connsiteX25" fmla="*/ 305420 w 446382"/>
              <a:gd name="connsiteY25" fmla="*/ 246685 h 399395"/>
              <a:gd name="connsiteX26" fmla="*/ 305420 w 446382"/>
              <a:gd name="connsiteY26" fmla="*/ 375901 h 399395"/>
              <a:gd name="connsiteX27" fmla="*/ 328914 w 446382"/>
              <a:gd name="connsiteY27" fmla="*/ 399395 h 399395"/>
              <a:gd name="connsiteX28" fmla="*/ 364154 w 446382"/>
              <a:gd name="connsiteY28" fmla="*/ 399395 h 399395"/>
              <a:gd name="connsiteX29" fmla="*/ 387648 w 446382"/>
              <a:gd name="connsiteY29" fmla="*/ 375901 h 399395"/>
              <a:gd name="connsiteX30" fmla="*/ 387648 w 446382"/>
              <a:gd name="connsiteY30" fmla="*/ 323040 h 399395"/>
              <a:gd name="connsiteX31" fmla="*/ 411142 w 446382"/>
              <a:gd name="connsiteY31" fmla="*/ 323040 h 399395"/>
              <a:gd name="connsiteX32" fmla="*/ 411142 w 446382"/>
              <a:gd name="connsiteY32" fmla="*/ 328914 h 399395"/>
              <a:gd name="connsiteX33" fmla="*/ 428762 w 446382"/>
              <a:gd name="connsiteY33" fmla="*/ 346534 h 399395"/>
              <a:gd name="connsiteX34" fmla="*/ 446383 w 446382"/>
              <a:gd name="connsiteY34" fmla="*/ 328914 h 399395"/>
              <a:gd name="connsiteX35" fmla="*/ 446383 w 446382"/>
              <a:gd name="connsiteY35" fmla="*/ 223191 h 399395"/>
              <a:gd name="connsiteX36" fmla="*/ 223191 w 446382"/>
              <a:gd name="connsiteY36" fmla="*/ 0 h 39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46382" h="399395">
                <a:moveTo>
                  <a:pt x="223191" y="0"/>
                </a:moveTo>
                <a:cubicBezTo>
                  <a:pt x="99849" y="0"/>
                  <a:pt x="0" y="99849"/>
                  <a:pt x="0" y="223191"/>
                </a:cubicBezTo>
                <a:lnTo>
                  <a:pt x="0" y="328914"/>
                </a:lnTo>
                <a:cubicBezTo>
                  <a:pt x="0" y="338899"/>
                  <a:pt x="7635" y="346534"/>
                  <a:pt x="17620" y="346534"/>
                </a:cubicBezTo>
                <a:cubicBezTo>
                  <a:pt x="27605" y="346534"/>
                  <a:pt x="35241" y="338899"/>
                  <a:pt x="35241" y="328914"/>
                </a:cubicBezTo>
                <a:lnTo>
                  <a:pt x="35241" y="323040"/>
                </a:lnTo>
                <a:lnTo>
                  <a:pt x="58735" y="323040"/>
                </a:lnTo>
                <a:lnTo>
                  <a:pt x="58735" y="375901"/>
                </a:lnTo>
                <a:cubicBezTo>
                  <a:pt x="58735" y="388823"/>
                  <a:pt x="69307" y="399395"/>
                  <a:pt x="82228" y="399395"/>
                </a:cubicBezTo>
                <a:lnTo>
                  <a:pt x="117469" y="399395"/>
                </a:lnTo>
                <a:cubicBezTo>
                  <a:pt x="130391" y="399395"/>
                  <a:pt x="140963" y="388823"/>
                  <a:pt x="140963" y="375901"/>
                </a:cubicBezTo>
                <a:lnTo>
                  <a:pt x="140963" y="246685"/>
                </a:lnTo>
                <a:cubicBezTo>
                  <a:pt x="140963" y="233764"/>
                  <a:pt x="130391" y="223191"/>
                  <a:pt x="117469" y="223191"/>
                </a:cubicBezTo>
                <a:lnTo>
                  <a:pt x="82228" y="223191"/>
                </a:lnTo>
                <a:cubicBezTo>
                  <a:pt x="69307" y="223191"/>
                  <a:pt x="58735" y="233764"/>
                  <a:pt x="58735" y="246685"/>
                </a:cubicBezTo>
                <a:lnTo>
                  <a:pt x="58735" y="299546"/>
                </a:lnTo>
                <a:lnTo>
                  <a:pt x="35241" y="299546"/>
                </a:lnTo>
                <a:lnTo>
                  <a:pt x="35241" y="223191"/>
                </a:lnTo>
                <a:cubicBezTo>
                  <a:pt x="35241" y="119819"/>
                  <a:pt x="119819" y="35241"/>
                  <a:pt x="223191" y="35241"/>
                </a:cubicBezTo>
                <a:cubicBezTo>
                  <a:pt x="326564" y="35241"/>
                  <a:pt x="411142" y="119819"/>
                  <a:pt x="411142" y="223191"/>
                </a:cubicBezTo>
                <a:lnTo>
                  <a:pt x="411142" y="299546"/>
                </a:lnTo>
                <a:lnTo>
                  <a:pt x="387648" y="299546"/>
                </a:lnTo>
                <a:lnTo>
                  <a:pt x="387648" y="246685"/>
                </a:lnTo>
                <a:cubicBezTo>
                  <a:pt x="387648" y="233764"/>
                  <a:pt x="377076" y="223191"/>
                  <a:pt x="364154" y="223191"/>
                </a:cubicBezTo>
                <a:lnTo>
                  <a:pt x="328914" y="223191"/>
                </a:lnTo>
                <a:cubicBezTo>
                  <a:pt x="315992" y="223191"/>
                  <a:pt x="305420" y="233764"/>
                  <a:pt x="305420" y="246685"/>
                </a:cubicBezTo>
                <a:lnTo>
                  <a:pt x="305420" y="375901"/>
                </a:lnTo>
                <a:cubicBezTo>
                  <a:pt x="305420" y="388823"/>
                  <a:pt x="315992" y="399395"/>
                  <a:pt x="328914" y="399395"/>
                </a:cubicBezTo>
                <a:lnTo>
                  <a:pt x="364154" y="399395"/>
                </a:lnTo>
                <a:cubicBezTo>
                  <a:pt x="377076" y="399395"/>
                  <a:pt x="387648" y="388823"/>
                  <a:pt x="387648" y="375901"/>
                </a:cubicBezTo>
                <a:lnTo>
                  <a:pt x="387648" y="323040"/>
                </a:lnTo>
                <a:lnTo>
                  <a:pt x="411142" y="323040"/>
                </a:lnTo>
                <a:lnTo>
                  <a:pt x="411142" y="328914"/>
                </a:lnTo>
                <a:cubicBezTo>
                  <a:pt x="411142" y="338899"/>
                  <a:pt x="418778" y="346534"/>
                  <a:pt x="428762" y="346534"/>
                </a:cubicBezTo>
                <a:cubicBezTo>
                  <a:pt x="438747" y="346534"/>
                  <a:pt x="446383" y="338899"/>
                  <a:pt x="446383" y="328914"/>
                </a:cubicBezTo>
                <a:lnTo>
                  <a:pt x="446383" y="223191"/>
                </a:lnTo>
                <a:cubicBezTo>
                  <a:pt x="446383" y="99849"/>
                  <a:pt x="346534" y="0"/>
                  <a:pt x="223191" y="0"/>
                </a:cubicBezTo>
                <a:close/>
              </a:path>
            </a:pathLst>
          </a:custGeom>
          <a:solidFill>
            <a:srgbClr val="000000"/>
          </a:solidFill>
          <a:ln w="5854" cap="flat">
            <a:solidFill>
              <a:srgbClr val="FF3399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pic>
        <p:nvPicPr>
          <p:cNvPr id="19" name="Grafik 18" descr="Telsiz mikrofon">
            <a:extLst>
              <a:ext uri="{FF2B5EF4-FFF2-40B4-BE49-F238E27FC236}">
                <a16:creationId xmlns:a16="http://schemas.microsoft.com/office/drawing/2014/main" id="{962E101D-9BE7-40F1-9FE9-E8ACFA9C397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2135" y="969548"/>
            <a:ext cx="485499" cy="485499"/>
          </a:xfrm>
          <a:prstGeom prst="rect">
            <a:avLst/>
          </a:prstGeom>
        </p:spPr>
      </p:pic>
      <p:sp>
        <p:nvSpPr>
          <p:cNvPr id="20" name="圆角矩形 3">
            <a:extLst>
              <a:ext uri="{FF2B5EF4-FFF2-40B4-BE49-F238E27FC236}">
                <a16:creationId xmlns:a16="http://schemas.microsoft.com/office/drawing/2014/main" id="{F977CB22-B909-4949-BD5C-ECF96AD48B65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3">
            <a:extLst>
              <a:ext uri="{FF2B5EF4-FFF2-40B4-BE49-F238E27FC236}">
                <a16:creationId xmlns:a16="http://schemas.microsoft.com/office/drawing/2014/main" id="{E9316E5C-ABD1-4B88-B327-3332075F80D9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BAB0815A-9465-41AD-B5F6-2934428C9969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E200832E-AE36-41AE-BF89-B143B56DD02E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378257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4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om hanks likes poems">
            <a:hlinkClick r:id="" action="ppaction://media"/>
            <a:extLst>
              <a:ext uri="{FF2B5EF4-FFF2-40B4-BE49-F238E27FC236}">
                <a16:creationId xmlns:a16="http://schemas.microsoft.com/office/drawing/2014/main" id="{4B20787E-5984-4CA4-B74E-875CFF234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12926" y="321698"/>
            <a:ext cx="244562" cy="244562"/>
          </a:xfrm>
          <a:prstGeom prst="rect">
            <a:avLst/>
          </a:prstGeom>
        </p:spPr>
      </p:pic>
      <p:pic>
        <p:nvPicPr>
          <p:cNvPr id="12" name="his hobby is collecting typewriters">
            <a:hlinkClick r:id="" action="ppaction://media"/>
            <a:extLst>
              <a:ext uri="{FF2B5EF4-FFF2-40B4-BE49-F238E27FC236}">
                <a16:creationId xmlns:a16="http://schemas.microsoft.com/office/drawing/2014/main" id="{031DB549-CDDF-4376-ACF8-0527A8A834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4365" y="327855"/>
            <a:ext cx="244563" cy="244563"/>
          </a:xfrm>
          <a:prstGeom prst="rect">
            <a:avLst/>
          </a:prstGeom>
        </p:spPr>
      </p:pic>
      <p:pic>
        <p:nvPicPr>
          <p:cNvPr id="16" name="Meryl Streep doll">
            <a:hlinkClick r:id="" action="ppaction://media"/>
            <a:extLst>
              <a:ext uri="{FF2B5EF4-FFF2-40B4-BE49-F238E27FC236}">
                <a16:creationId xmlns:a16="http://schemas.microsoft.com/office/drawing/2014/main" id="{09503D73-D7F4-41A7-89A7-6E7B8F167A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70640" y="321698"/>
            <a:ext cx="231123" cy="231123"/>
          </a:xfrm>
          <a:prstGeom prst="rect">
            <a:avLst/>
          </a:prstGeom>
        </p:spPr>
      </p:pic>
      <p:pic>
        <p:nvPicPr>
          <p:cNvPr id="19" name="Erkek I don't agree with you">
            <a:hlinkClick r:id="" action="ppaction://media"/>
            <a:extLst>
              <a:ext uri="{FF2B5EF4-FFF2-40B4-BE49-F238E27FC236}">
                <a16:creationId xmlns:a16="http://schemas.microsoft.com/office/drawing/2014/main" id="{08828488-9FCE-414D-A5CF-4305C6EC3F5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51286" y="338777"/>
            <a:ext cx="231124" cy="231124"/>
          </a:xfrm>
          <a:prstGeom prst="rect">
            <a:avLst/>
          </a:prstGeom>
        </p:spPr>
      </p:pic>
      <p:pic>
        <p:nvPicPr>
          <p:cNvPr id="22" name="Johnny Depp fencing">
            <a:hlinkClick r:id="" action="ppaction://media"/>
            <a:extLst>
              <a:ext uri="{FF2B5EF4-FFF2-40B4-BE49-F238E27FC236}">
                <a16:creationId xmlns:a16="http://schemas.microsoft.com/office/drawing/2014/main" id="{43C570DE-6F08-49C6-ABED-56E9774BA6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32025" y="321698"/>
            <a:ext cx="263060" cy="263060"/>
          </a:xfrm>
          <a:prstGeom prst="rect">
            <a:avLst/>
          </a:prstGeom>
        </p:spPr>
      </p:pic>
      <p:pic>
        <p:nvPicPr>
          <p:cNvPr id="24" name="Kız I don't agree with you">
            <a:hlinkClick r:id="" action="ppaction://media"/>
            <a:extLst>
              <a:ext uri="{FF2B5EF4-FFF2-40B4-BE49-F238E27FC236}">
                <a16:creationId xmlns:a16="http://schemas.microsoft.com/office/drawing/2014/main" id="{E4704530-B83E-4B27-BB2E-25D5A8E4B82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01026" y="285155"/>
            <a:ext cx="287263" cy="287263"/>
          </a:xfrm>
          <a:prstGeom prst="rect">
            <a:avLst/>
          </a:prstGeom>
        </p:spPr>
      </p:pic>
      <p:pic>
        <p:nvPicPr>
          <p:cNvPr id="26" name="Cameron Diaz snowboarding">
            <a:hlinkClick r:id="" action="ppaction://media"/>
            <a:extLst>
              <a:ext uri="{FF2B5EF4-FFF2-40B4-BE49-F238E27FC236}">
                <a16:creationId xmlns:a16="http://schemas.microsoft.com/office/drawing/2014/main" id="{8EF6D4B5-3215-477C-B44B-4CF87C3E2D8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34905" y="321570"/>
            <a:ext cx="273109" cy="275859"/>
          </a:xfrm>
          <a:prstGeom prst="rect">
            <a:avLst/>
          </a:prstGeom>
        </p:spPr>
      </p:pic>
      <p:pic>
        <p:nvPicPr>
          <p:cNvPr id="40" name="Erkek I don't agree with you">
            <a:hlinkClick r:id="" action="ppaction://media"/>
            <a:extLst>
              <a:ext uri="{FF2B5EF4-FFF2-40B4-BE49-F238E27FC236}">
                <a16:creationId xmlns:a16="http://schemas.microsoft.com/office/drawing/2014/main" id="{26AEE684-1BCD-4B28-999B-F782CDA807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81594" y="338777"/>
            <a:ext cx="162058" cy="162058"/>
          </a:xfrm>
          <a:prstGeom prst="rect">
            <a:avLst/>
          </a:prstGeom>
        </p:spPr>
      </p:pic>
      <p:pic>
        <p:nvPicPr>
          <p:cNvPr id="43" name="Tom Cruise dancing">
            <a:hlinkClick r:id="" action="ppaction://media"/>
            <a:extLst>
              <a:ext uri="{FF2B5EF4-FFF2-40B4-BE49-F238E27FC236}">
                <a16:creationId xmlns:a16="http://schemas.microsoft.com/office/drawing/2014/main" id="{F7303FB3-2162-4750-8C0C-007D5681591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37786" y="285155"/>
            <a:ext cx="222265" cy="222265"/>
          </a:xfrm>
          <a:prstGeom prst="rect">
            <a:avLst/>
          </a:prstGeom>
        </p:spPr>
      </p:pic>
      <p:pic>
        <p:nvPicPr>
          <p:cNvPr id="48" name="Kız I don't agree with you">
            <a:hlinkClick r:id="" action="ppaction://media"/>
            <a:extLst>
              <a:ext uri="{FF2B5EF4-FFF2-40B4-BE49-F238E27FC236}">
                <a16:creationId xmlns:a16="http://schemas.microsoft.com/office/drawing/2014/main" id="{9A4D3ADC-3B88-4E65-A265-A91E683D92D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62161" y="264033"/>
            <a:ext cx="243386" cy="243386"/>
          </a:xfrm>
          <a:prstGeom prst="rect">
            <a:avLst/>
          </a:prstGeom>
        </p:spPr>
      </p:pic>
      <p:pic>
        <p:nvPicPr>
          <p:cNvPr id="5" name="Resim 4" descr="kedi, kişi, kadın, adam içeren bir resim&#10;&#10;Açıklama otomatik olarak oluşturuldu">
            <a:extLst>
              <a:ext uri="{FF2B5EF4-FFF2-40B4-BE49-F238E27FC236}">
                <a16:creationId xmlns:a16="http://schemas.microsoft.com/office/drawing/2014/main" id="{5833C3CF-7934-4A62-91B8-B2F0D3F68E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25" y="2991710"/>
            <a:ext cx="1321404" cy="1685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 descr="kişi, adam, iç mekan, bilgisayar içeren bir resim&#10;&#10;Açıklama otomatik olarak oluşturuldu">
            <a:extLst>
              <a:ext uri="{FF2B5EF4-FFF2-40B4-BE49-F238E27FC236}">
                <a16:creationId xmlns:a16="http://schemas.microsoft.com/office/drawing/2014/main" id="{705A0F6C-016C-4CDC-8AD6-176EF6ACC0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9" y="2991710"/>
            <a:ext cx="1494546" cy="171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Resim 10" descr="kişi, tutma, genç, dik içeren bir resim&#10;&#10;Açıklama otomatik olarak oluşturuldu">
            <a:extLst>
              <a:ext uri="{FF2B5EF4-FFF2-40B4-BE49-F238E27FC236}">
                <a16:creationId xmlns:a16="http://schemas.microsoft.com/office/drawing/2014/main" id="{FBB05CB6-78AD-4F92-B118-B8829BFD22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36" y="2807586"/>
            <a:ext cx="1141215" cy="2013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esim 12" descr="kişi, genç, giyme, kar içeren bir resim&#10;&#10;Açıklama otomatik olarak oluşturuldu">
            <a:extLst>
              <a:ext uri="{FF2B5EF4-FFF2-40B4-BE49-F238E27FC236}">
                <a16:creationId xmlns:a16="http://schemas.microsoft.com/office/drawing/2014/main" id="{9357F6EF-C560-43D4-B7D1-D510A33CB6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71" y="3020782"/>
            <a:ext cx="1010622" cy="171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Resim 14" descr="kişi, adam, kravat, takım içeren bir resim&#10;&#10;Açıklama otomatik olarak oluşturuldu">
            <a:extLst>
              <a:ext uri="{FF2B5EF4-FFF2-40B4-BE49-F238E27FC236}">
                <a16:creationId xmlns:a16="http://schemas.microsoft.com/office/drawing/2014/main" id="{B981CED2-2065-4620-97CC-79D982204D0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85" y="3072261"/>
            <a:ext cx="1141215" cy="160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9FCDADCE-15A1-4A3C-9BB2-6DB43F3F6E68}"/>
              </a:ext>
            </a:extLst>
          </p:cNvPr>
          <p:cNvSpPr txBox="1"/>
          <p:nvPr/>
        </p:nvSpPr>
        <p:spPr>
          <a:xfrm>
            <a:off x="1085686" y="944559"/>
            <a:ext cx="10394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at the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caricatures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hobbies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celebrities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. Listen to the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dialogue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Resim 27" descr="Rahat giyimli kadın">
            <a:extLst>
              <a:ext uri="{FF2B5EF4-FFF2-40B4-BE49-F238E27FC236}">
                <a16:creationId xmlns:a16="http://schemas.microsoft.com/office/drawing/2014/main" id="{C7DBEC3A-DF6C-453E-8AF8-DF427BF53FF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84"/>
          <a:stretch/>
        </p:blipFill>
        <p:spPr>
          <a:xfrm>
            <a:off x="9801979" y="5176612"/>
            <a:ext cx="1906132" cy="168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Resim 29" descr="Konuşan müşteri hizmetleri personeli">
            <a:extLst>
              <a:ext uri="{FF2B5EF4-FFF2-40B4-BE49-F238E27FC236}">
                <a16:creationId xmlns:a16="http://schemas.microsoft.com/office/drawing/2014/main" id="{63CDF349-A01E-4DAF-88D0-6928F12C3B0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928" r="45625" b="66955"/>
          <a:stretch/>
        </p:blipFill>
        <p:spPr>
          <a:xfrm>
            <a:off x="159889" y="5133350"/>
            <a:ext cx="1799365" cy="172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Konuşma Balonu: Oval 30">
            <a:extLst>
              <a:ext uri="{FF2B5EF4-FFF2-40B4-BE49-F238E27FC236}">
                <a16:creationId xmlns:a16="http://schemas.microsoft.com/office/drawing/2014/main" id="{3902D711-9FC2-4B3D-969B-90101B9EA6DE}"/>
              </a:ext>
            </a:extLst>
          </p:cNvPr>
          <p:cNvSpPr/>
          <p:nvPr/>
        </p:nvSpPr>
        <p:spPr>
          <a:xfrm>
            <a:off x="2040472" y="5176612"/>
            <a:ext cx="3387783" cy="1173006"/>
          </a:xfrm>
          <a:prstGeom prst="wedgeEllipseCallout">
            <a:avLst>
              <a:gd name="adj1" fmla="val -60061"/>
              <a:gd name="adj2" fmla="val 870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A44334D4-02E7-4A47-A153-7A05266D700F}"/>
              </a:ext>
            </a:extLst>
          </p:cNvPr>
          <p:cNvSpPr txBox="1"/>
          <p:nvPr/>
        </p:nvSpPr>
        <p:spPr>
          <a:xfrm>
            <a:off x="2418245" y="5366755"/>
            <a:ext cx="311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Hanks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poems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Konuşma Balonu: Oval 34">
            <a:extLst>
              <a:ext uri="{FF2B5EF4-FFF2-40B4-BE49-F238E27FC236}">
                <a16:creationId xmlns:a16="http://schemas.microsoft.com/office/drawing/2014/main" id="{0F2B5186-E50C-49A7-AADB-DFD5DA3262E0}"/>
              </a:ext>
            </a:extLst>
          </p:cNvPr>
          <p:cNvSpPr/>
          <p:nvPr/>
        </p:nvSpPr>
        <p:spPr>
          <a:xfrm>
            <a:off x="6142483" y="5320321"/>
            <a:ext cx="3693490" cy="1313022"/>
          </a:xfrm>
          <a:prstGeom prst="wedgeEllipseCallout">
            <a:avLst>
              <a:gd name="adj1" fmla="val 62559"/>
              <a:gd name="adj2" fmla="val -77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C876F50E-9833-419C-8F88-F7C1DB24D1E9}"/>
              </a:ext>
            </a:extLst>
          </p:cNvPr>
          <p:cNvSpPr txBox="1"/>
          <p:nvPr/>
        </p:nvSpPr>
        <p:spPr>
          <a:xfrm>
            <a:off x="6598173" y="5480059"/>
            <a:ext cx="296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agree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his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hobby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typewriters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12AE5E2-B86A-4DAD-A31D-E137CFB4B799}"/>
              </a:ext>
            </a:extLst>
          </p:cNvPr>
          <p:cNvSpPr txBox="1"/>
          <p:nvPr/>
        </p:nvSpPr>
        <p:spPr>
          <a:xfrm>
            <a:off x="378579" y="1940167"/>
            <a:ext cx="1129794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snowboarding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dolls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knitting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typewriters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fencing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poems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2FD581E-C054-4362-9DA5-C02F1ADBA8CF}"/>
              </a:ext>
            </a:extLst>
          </p:cNvPr>
          <p:cNvSpPr txBox="1"/>
          <p:nvPr/>
        </p:nvSpPr>
        <p:spPr>
          <a:xfrm>
            <a:off x="6598173" y="5665259"/>
            <a:ext cx="311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Meryl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Streep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dolls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DD6148EB-7A95-43E0-90C7-1DE21A868E8E}"/>
              </a:ext>
            </a:extLst>
          </p:cNvPr>
          <p:cNvSpPr txBox="1"/>
          <p:nvPr/>
        </p:nvSpPr>
        <p:spPr>
          <a:xfrm>
            <a:off x="2464055" y="5405615"/>
            <a:ext cx="296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agree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…..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39F8963-5128-41FA-874C-F0271A82CF39}"/>
              </a:ext>
            </a:extLst>
          </p:cNvPr>
          <p:cNvSpPr txBox="1"/>
          <p:nvPr/>
        </p:nvSpPr>
        <p:spPr>
          <a:xfrm>
            <a:off x="2280068" y="5469026"/>
            <a:ext cx="311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Johnny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Depp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fencing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FAEA669-CA9B-452D-A44D-D4D77B6A8D79}"/>
              </a:ext>
            </a:extLst>
          </p:cNvPr>
          <p:cNvSpPr txBox="1"/>
          <p:nvPr/>
        </p:nvSpPr>
        <p:spPr>
          <a:xfrm>
            <a:off x="6717976" y="5500729"/>
            <a:ext cx="296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agree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2ABE245F-0439-4B45-B4E7-D1BF3F7C809A}"/>
              </a:ext>
            </a:extLst>
          </p:cNvPr>
          <p:cNvSpPr txBox="1"/>
          <p:nvPr/>
        </p:nvSpPr>
        <p:spPr>
          <a:xfrm>
            <a:off x="6661316" y="5641732"/>
            <a:ext cx="311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Cameron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Diaz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snowboarding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DBD9D8D2-FB62-4DFD-978B-CB8086EA9B38}"/>
              </a:ext>
            </a:extLst>
          </p:cNvPr>
          <p:cNvSpPr txBox="1"/>
          <p:nvPr/>
        </p:nvSpPr>
        <p:spPr>
          <a:xfrm>
            <a:off x="2443814" y="5378588"/>
            <a:ext cx="296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agree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8ABC3195-428B-4611-BBA2-D3F47A6856C3}"/>
              </a:ext>
            </a:extLst>
          </p:cNvPr>
          <p:cNvSpPr txBox="1"/>
          <p:nvPr/>
        </p:nvSpPr>
        <p:spPr>
          <a:xfrm>
            <a:off x="2463928" y="5365942"/>
            <a:ext cx="311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Cruise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7ECD6A4F-8FC6-4E0F-8848-83787ACA7B64}"/>
              </a:ext>
            </a:extLst>
          </p:cNvPr>
          <p:cNvSpPr txBox="1"/>
          <p:nvPr/>
        </p:nvSpPr>
        <p:spPr>
          <a:xfrm>
            <a:off x="6777878" y="5523675"/>
            <a:ext cx="296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agree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…..</a:t>
            </a:r>
          </a:p>
        </p:txBody>
      </p:sp>
      <p:sp>
        <p:nvSpPr>
          <p:cNvPr id="10" name="Grafik 41" descr="Kulaklık">
            <a:extLst>
              <a:ext uri="{FF2B5EF4-FFF2-40B4-BE49-F238E27FC236}">
                <a16:creationId xmlns:a16="http://schemas.microsoft.com/office/drawing/2014/main" id="{7CF0039D-0A0A-422A-B69F-7071A8E59C54}"/>
              </a:ext>
            </a:extLst>
          </p:cNvPr>
          <p:cNvSpPr/>
          <p:nvPr/>
        </p:nvSpPr>
        <p:spPr>
          <a:xfrm>
            <a:off x="181179" y="1073048"/>
            <a:ext cx="446382" cy="399395"/>
          </a:xfrm>
          <a:custGeom>
            <a:avLst/>
            <a:gdLst>
              <a:gd name="connsiteX0" fmla="*/ 223191 w 446382"/>
              <a:gd name="connsiteY0" fmla="*/ 0 h 399395"/>
              <a:gd name="connsiteX1" fmla="*/ 0 w 446382"/>
              <a:gd name="connsiteY1" fmla="*/ 223191 h 399395"/>
              <a:gd name="connsiteX2" fmla="*/ 0 w 446382"/>
              <a:gd name="connsiteY2" fmla="*/ 328914 h 399395"/>
              <a:gd name="connsiteX3" fmla="*/ 17620 w 446382"/>
              <a:gd name="connsiteY3" fmla="*/ 346534 h 399395"/>
              <a:gd name="connsiteX4" fmla="*/ 35241 w 446382"/>
              <a:gd name="connsiteY4" fmla="*/ 328914 h 399395"/>
              <a:gd name="connsiteX5" fmla="*/ 35241 w 446382"/>
              <a:gd name="connsiteY5" fmla="*/ 323040 h 399395"/>
              <a:gd name="connsiteX6" fmla="*/ 58735 w 446382"/>
              <a:gd name="connsiteY6" fmla="*/ 323040 h 399395"/>
              <a:gd name="connsiteX7" fmla="*/ 58735 w 446382"/>
              <a:gd name="connsiteY7" fmla="*/ 375901 h 399395"/>
              <a:gd name="connsiteX8" fmla="*/ 82228 w 446382"/>
              <a:gd name="connsiteY8" fmla="*/ 399395 h 399395"/>
              <a:gd name="connsiteX9" fmla="*/ 117469 w 446382"/>
              <a:gd name="connsiteY9" fmla="*/ 399395 h 399395"/>
              <a:gd name="connsiteX10" fmla="*/ 140963 w 446382"/>
              <a:gd name="connsiteY10" fmla="*/ 375901 h 399395"/>
              <a:gd name="connsiteX11" fmla="*/ 140963 w 446382"/>
              <a:gd name="connsiteY11" fmla="*/ 246685 h 399395"/>
              <a:gd name="connsiteX12" fmla="*/ 117469 w 446382"/>
              <a:gd name="connsiteY12" fmla="*/ 223191 h 399395"/>
              <a:gd name="connsiteX13" fmla="*/ 82228 w 446382"/>
              <a:gd name="connsiteY13" fmla="*/ 223191 h 399395"/>
              <a:gd name="connsiteX14" fmla="*/ 58735 w 446382"/>
              <a:gd name="connsiteY14" fmla="*/ 246685 h 399395"/>
              <a:gd name="connsiteX15" fmla="*/ 58735 w 446382"/>
              <a:gd name="connsiteY15" fmla="*/ 299546 h 399395"/>
              <a:gd name="connsiteX16" fmla="*/ 35241 w 446382"/>
              <a:gd name="connsiteY16" fmla="*/ 299546 h 399395"/>
              <a:gd name="connsiteX17" fmla="*/ 35241 w 446382"/>
              <a:gd name="connsiteY17" fmla="*/ 223191 h 399395"/>
              <a:gd name="connsiteX18" fmla="*/ 223191 w 446382"/>
              <a:gd name="connsiteY18" fmla="*/ 35241 h 399395"/>
              <a:gd name="connsiteX19" fmla="*/ 411142 w 446382"/>
              <a:gd name="connsiteY19" fmla="*/ 223191 h 399395"/>
              <a:gd name="connsiteX20" fmla="*/ 411142 w 446382"/>
              <a:gd name="connsiteY20" fmla="*/ 299546 h 399395"/>
              <a:gd name="connsiteX21" fmla="*/ 387648 w 446382"/>
              <a:gd name="connsiteY21" fmla="*/ 299546 h 399395"/>
              <a:gd name="connsiteX22" fmla="*/ 387648 w 446382"/>
              <a:gd name="connsiteY22" fmla="*/ 246685 h 399395"/>
              <a:gd name="connsiteX23" fmla="*/ 364154 w 446382"/>
              <a:gd name="connsiteY23" fmla="*/ 223191 h 399395"/>
              <a:gd name="connsiteX24" fmla="*/ 328914 w 446382"/>
              <a:gd name="connsiteY24" fmla="*/ 223191 h 399395"/>
              <a:gd name="connsiteX25" fmla="*/ 305420 w 446382"/>
              <a:gd name="connsiteY25" fmla="*/ 246685 h 399395"/>
              <a:gd name="connsiteX26" fmla="*/ 305420 w 446382"/>
              <a:gd name="connsiteY26" fmla="*/ 375901 h 399395"/>
              <a:gd name="connsiteX27" fmla="*/ 328914 w 446382"/>
              <a:gd name="connsiteY27" fmla="*/ 399395 h 399395"/>
              <a:gd name="connsiteX28" fmla="*/ 364154 w 446382"/>
              <a:gd name="connsiteY28" fmla="*/ 399395 h 399395"/>
              <a:gd name="connsiteX29" fmla="*/ 387648 w 446382"/>
              <a:gd name="connsiteY29" fmla="*/ 375901 h 399395"/>
              <a:gd name="connsiteX30" fmla="*/ 387648 w 446382"/>
              <a:gd name="connsiteY30" fmla="*/ 323040 h 399395"/>
              <a:gd name="connsiteX31" fmla="*/ 411142 w 446382"/>
              <a:gd name="connsiteY31" fmla="*/ 323040 h 399395"/>
              <a:gd name="connsiteX32" fmla="*/ 411142 w 446382"/>
              <a:gd name="connsiteY32" fmla="*/ 328914 h 399395"/>
              <a:gd name="connsiteX33" fmla="*/ 428762 w 446382"/>
              <a:gd name="connsiteY33" fmla="*/ 346534 h 399395"/>
              <a:gd name="connsiteX34" fmla="*/ 446383 w 446382"/>
              <a:gd name="connsiteY34" fmla="*/ 328914 h 399395"/>
              <a:gd name="connsiteX35" fmla="*/ 446383 w 446382"/>
              <a:gd name="connsiteY35" fmla="*/ 223191 h 399395"/>
              <a:gd name="connsiteX36" fmla="*/ 223191 w 446382"/>
              <a:gd name="connsiteY36" fmla="*/ 0 h 39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46382" h="399395">
                <a:moveTo>
                  <a:pt x="223191" y="0"/>
                </a:moveTo>
                <a:cubicBezTo>
                  <a:pt x="99849" y="0"/>
                  <a:pt x="0" y="99849"/>
                  <a:pt x="0" y="223191"/>
                </a:cubicBezTo>
                <a:lnTo>
                  <a:pt x="0" y="328914"/>
                </a:lnTo>
                <a:cubicBezTo>
                  <a:pt x="0" y="338899"/>
                  <a:pt x="7635" y="346534"/>
                  <a:pt x="17620" y="346534"/>
                </a:cubicBezTo>
                <a:cubicBezTo>
                  <a:pt x="27605" y="346534"/>
                  <a:pt x="35241" y="338899"/>
                  <a:pt x="35241" y="328914"/>
                </a:cubicBezTo>
                <a:lnTo>
                  <a:pt x="35241" y="323040"/>
                </a:lnTo>
                <a:lnTo>
                  <a:pt x="58735" y="323040"/>
                </a:lnTo>
                <a:lnTo>
                  <a:pt x="58735" y="375901"/>
                </a:lnTo>
                <a:cubicBezTo>
                  <a:pt x="58735" y="388823"/>
                  <a:pt x="69307" y="399395"/>
                  <a:pt x="82228" y="399395"/>
                </a:cubicBezTo>
                <a:lnTo>
                  <a:pt x="117469" y="399395"/>
                </a:lnTo>
                <a:cubicBezTo>
                  <a:pt x="130391" y="399395"/>
                  <a:pt x="140963" y="388823"/>
                  <a:pt x="140963" y="375901"/>
                </a:cubicBezTo>
                <a:lnTo>
                  <a:pt x="140963" y="246685"/>
                </a:lnTo>
                <a:cubicBezTo>
                  <a:pt x="140963" y="233764"/>
                  <a:pt x="130391" y="223191"/>
                  <a:pt x="117469" y="223191"/>
                </a:cubicBezTo>
                <a:lnTo>
                  <a:pt x="82228" y="223191"/>
                </a:lnTo>
                <a:cubicBezTo>
                  <a:pt x="69307" y="223191"/>
                  <a:pt x="58735" y="233764"/>
                  <a:pt x="58735" y="246685"/>
                </a:cubicBezTo>
                <a:lnTo>
                  <a:pt x="58735" y="299546"/>
                </a:lnTo>
                <a:lnTo>
                  <a:pt x="35241" y="299546"/>
                </a:lnTo>
                <a:lnTo>
                  <a:pt x="35241" y="223191"/>
                </a:lnTo>
                <a:cubicBezTo>
                  <a:pt x="35241" y="119819"/>
                  <a:pt x="119819" y="35241"/>
                  <a:pt x="223191" y="35241"/>
                </a:cubicBezTo>
                <a:cubicBezTo>
                  <a:pt x="326564" y="35241"/>
                  <a:pt x="411142" y="119819"/>
                  <a:pt x="411142" y="223191"/>
                </a:cubicBezTo>
                <a:lnTo>
                  <a:pt x="411142" y="299546"/>
                </a:lnTo>
                <a:lnTo>
                  <a:pt x="387648" y="299546"/>
                </a:lnTo>
                <a:lnTo>
                  <a:pt x="387648" y="246685"/>
                </a:lnTo>
                <a:cubicBezTo>
                  <a:pt x="387648" y="233764"/>
                  <a:pt x="377076" y="223191"/>
                  <a:pt x="364154" y="223191"/>
                </a:cubicBezTo>
                <a:lnTo>
                  <a:pt x="328914" y="223191"/>
                </a:lnTo>
                <a:cubicBezTo>
                  <a:pt x="315992" y="223191"/>
                  <a:pt x="305420" y="233764"/>
                  <a:pt x="305420" y="246685"/>
                </a:cubicBezTo>
                <a:lnTo>
                  <a:pt x="305420" y="375901"/>
                </a:lnTo>
                <a:cubicBezTo>
                  <a:pt x="305420" y="388823"/>
                  <a:pt x="315992" y="399395"/>
                  <a:pt x="328914" y="399395"/>
                </a:cubicBezTo>
                <a:lnTo>
                  <a:pt x="364154" y="399395"/>
                </a:lnTo>
                <a:cubicBezTo>
                  <a:pt x="377076" y="399395"/>
                  <a:pt x="387648" y="388823"/>
                  <a:pt x="387648" y="375901"/>
                </a:cubicBezTo>
                <a:lnTo>
                  <a:pt x="387648" y="323040"/>
                </a:lnTo>
                <a:lnTo>
                  <a:pt x="411142" y="323040"/>
                </a:lnTo>
                <a:lnTo>
                  <a:pt x="411142" y="328914"/>
                </a:lnTo>
                <a:cubicBezTo>
                  <a:pt x="411142" y="338899"/>
                  <a:pt x="418778" y="346534"/>
                  <a:pt x="428762" y="346534"/>
                </a:cubicBezTo>
                <a:cubicBezTo>
                  <a:pt x="438747" y="346534"/>
                  <a:pt x="446383" y="338899"/>
                  <a:pt x="446383" y="328914"/>
                </a:cubicBezTo>
                <a:lnTo>
                  <a:pt x="446383" y="223191"/>
                </a:lnTo>
                <a:cubicBezTo>
                  <a:pt x="446383" y="99849"/>
                  <a:pt x="346534" y="0"/>
                  <a:pt x="223191" y="0"/>
                </a:cubicBezTo>
                <a:close/>
              </a:path>
            </a:pathLst>
          </a:custGeom>
          <a:solidFill>
            <a:srgbClr val="000000"/>
          </a:solidFill>
          <a:ln w="5854" cap="flat">
            <a:solidFill>
              <a:srgbClr val="FF3399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pic>
        <p:nvPicPr>
          <p:cNvPr id="17" name="Grafik 16" descr="Telsiz mikrofon">
            <a:extLst>
              <a:ext uri="{FF2B5EF4-FFF2-40B4-BE49-F238E27FC236}">
                <a16:creationId xmlns:a16="http://schemas.microsoft.com/office/drawing/2014/main" id="{017C2F8F-9C6C-4CA0-AF6B-7ACBF05C70E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15818" y="1032458"/>
            <a:ext cx="485499" cy="485499"/>
          </a:xfrm>
          <a:prstGeom prst="rect">
            <a:avLst/>
          </a:prstGeom>
        </p:spPr>
      </p:pic>
      <p:sp>
        <p:nvSpPr>
          <p:cNvPr id="25" name="圆角矩形 3">
            <a:extLst>
              <a:ext uri="{FF2B5EF4-FFF2-40B4-BE49-F238E27FC236}">
                <a16:creationId xmlns:a16="http://schemas.microsoft.com/office/drawing/2014/main" id="{476EF858-239E-4BCA-A749-2B6D8218835B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圆角矩形 3">
            <a:extLst>
              <a:ext uri="{FF2B5EF4-FFF2-40B4-BE49-F238E27FC236}">
                <a16:creationId xmlns:a16="http://schemas.microsoft.com/office/drawing/2014/main" id="{6A38026F-9794-4A31-8D60-D44C743D4A10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184DB543-717F-43F6-BD6E-D5A16E0CEBF3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84B1746E-75AA-47BA-A619-7E0E29F799BA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11365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6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4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3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824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58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9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25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56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37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877"/>
                            </p:stCondLst>
                            <p:childTnLst>
                              <p:par>
                                <p:cTn id="10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58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2" grpId="0"/>
      <p:bldP spid="36" grpId="0"/>
      <p:bldP spid="14" grpId="0"/>
      <p:bldP spid="14" grpId="1"/>
      <p:bldP spid="20" grpId="0"/>
      <p:bldP spid="20" grpId="1"/>
      <p:bldP spid="21" grpId="0"/>
      <p:bldP spid="21" grpId="1"/>
      <p:bldP spid="23" grpId="0"/>
      <p:bldP spid="23" grpId="1"/>
      <p:bldP spid="27" grpId="0"/>
      <p:bldP spid="27" grpId="1"/>
      <p:bldP spid="42" grpId="0"/>
      <p:bldP spid="42" grpId="1"/>
      <p:bldP spid="45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>
            <a:extLst>
              <a:ext uri="{FF2B5EF4-FFF2-40B4-BE49-F238E27FC236}">
                <a16:creationId xmlns:a16="http://schemas.microsoft.com/office/drawing/2014/main" id="{3CBF2316-D0F9-48E1-9F37-950B9CC44A91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vlc-record-2020-09-01-02h05m18s-17-">
            <a:hlinkClick r:id="" action="ppaction://media"/>
            <a:extLst>
              <a:ext uri="{FF2B5EF4-FFF2-40B4-BE49-F238E27FC236}">
                <a16:creationId xmlns:a16="http://schemas.microsoft.com/office/drawing/2014/main" id="{6F6DAB3A-EAFB-42A7-B751-23E7CBF9AB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 end="13315.8437"/>
                  <p14:bmkLst>
                    <p14:bmk name="Yer İşareti 1" time="26981.9336"/>
                    <p14:bmk name="Yer İşareti 2" time="39401.9141"/>
                    <p14:bmk name="Yer İşareti 3" time="51731.8947"/>
                    <p14:bmk name="Yer İşareti 4" time="61881.8749"/>
                    <p14:bmk name="Yer İşareti 5" time="76054.3838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73" y="1436273"/>
            <a:ext cx="45719" cy="45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3B66BB66-32D7-4C0D-A766-9BF1B4AA418B}"/>
              </a:ext>
            </a:extLst>
          </p:cNvPr>
          <p:cNvSpPr txBox="1"/>
          <p:nvPr/>
        </p:nvSpPr>
        <p:spPr>
          <a:xfrm>
            <a:off x="1231620" y="1012975"/>
            <a:ext cx="1000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DJ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Chatty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on a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celebrities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hobbies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Resim 27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9572F39C-FDD8-4986-B75D-BFFCC5360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3" y="2457742"/>
            <a:ext cx="11750549" cy="2664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4F68918F-02C2-4CDA-8793-9192B71112A5}"/>
              </a:ext>
            </a:extLst>
          </p:cNvPr>
          <p:cNvSpPr txBox="1"/>
          <p:nvPr/>
        </p:nvSpPr>
        <p:spPr>
          <a:xfrm>
            <a:off x="8284291" y="2886309"/>
            <a:ext cx="127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fencing</a:t>
            </a:r>
            <a:endParaRPr lang="tr-T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3833C837-FC90-40D0-A00E-A7043AC1DBE1}"/>
              </a:ext>
            </a:extLst>
          </p:cNvPr>
          <p:cNvSpPr txBox="1"/>
          <p:nvPr/>
        </p:nvSpPr>
        <p:spPr>
          <a:xfrm>
            <a:off x="8038417" y="3314876"/>
            <a:ext cx="213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snowboarding</a:t>
            </a:r>
            <a:endParaRPr lang="tr-T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BA27B785-BF15-4EB8-9E6C-A05BD5A6F374}"/>
              </a:ext>
            </a:extLst>
          </p:cNvPr>
          <p:cNvSpPr txBox="1"/>
          <p:nvPr/>
        </p:nvSpPr>
        <p:spPr>
          <a:xfrm>
            <a:off x="8361693" y="3729911"/>
            <a:ext cx="127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knitting</a:t>
            </a:r>
            <a:endParaRPr lang="tr-T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F337AE99-F1D4-40D2-80C1-538797810C24}"/>
              </a:ext>
            </a:extLst>
          </p:cNvPr>
          <p:cNvSpPr txBox="1"/>
          <p:nvPr/>
        </p:nvSpPr>
        <p:spPr>
          <a:xfrm>
            <a:off x="7703969" y="4172010"/>
            <a:ext cx="324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typewriters</a:t>
            </a:r>
            <a:endParaRPr lang="tr-T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D11CE3D1-C92F-4A00-B724-52590C694F64}"/>
              </a:ext>
            </a:extLst>
          </p:cNvPr>
          <p:cNvSpPr txBox="1"/>
          <p:nvPr/>
        </p:nvSpPr>
        <p:spPr>
          <a:xfrm>
            <a:off x="8149801" y="4578004"/>
            <a:ext cx="235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dolls</a:t>
            </a:r>
            <a:endParaRPr lang="tr-T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rafik 41" descr="Kulaklık">
            <a:extLst>
              <a:ext uri="{FF2B5EF4-FFF2-40B4-BE49-F238E27FC236}">
                <a16:creationId xmlns:a16="http://schemas.microsoft.com/office/drawing/2014/main" id="{548B9742-688D-4D63-B8C5-12AC0BED04E3}"/>
              </a:ext>
            </a:extLst>
          </p:cNvPr>
          <p:cNvSpPr/>
          <p:nvPr/>
        </p:nvSpPr>
        <p:spPr>
          <a:xfrm>
            <a:off x="645541" y="1199821"/>
            <a:ext cx="446382" cy="399395"/>
          </a:xfrm>
          <a:custGeom>
            <a:avLst/>
            <a:gdLst>
              <a:gd name="connsiteX0" fmla="*/ 223191 w 446382"/>
              <a:gd name="connsiteY0" fmla="*/ 0 h 399395"/>
              <a:gd name="connsiteX1" fmla="*/ 0 w 446382"/>
              <a:gd name="connsiteY1" fmla="*/ 223191 h 399395"/>
              <a:gd name="connsiteX2" fmla="*/ 0 w 446382"/>
              <a:gd name="connsiteY2" fmla="*/ 328914 h 399395"/>
              <a:gd name="connsiteX3" fmla="*/ 17620 w 446382"/>
              <a:gd name="connsiteY3" fmla="*/ 346534 h 399395"/>
              <a:gd name="connsiteX4" fmla="*/ 35241 w 446382"/>
              <a:gd name="connsiteY4" fmla="*/ 328914 h 399395"/>
              <a:gd name="connsiteX5" fmla="*/ 35241 w 446382"/>
              <a:gd name="connsiteY5" fmla="*/ 323040 h 399395"/>
              <a:gd name="connsiteX6" fmla="*/ 58735 w 446382"/>
              <a:gd name="connsiteY6" fmla="*/ 323040 h 399395"/>
              <a:gd name="connsiteX7" fmla="*/ 58735 w 446382"/>
              <a:gd name="connsiteY7" fmla="*/ 375901 h 399395"/>
              <a:gd name="connsiteX8" fmla="*/ 82228 w 446382"/>
              <a:gd name="connsiteY8" fmla="*/ 399395 h 399395"/>
              <a:gd name="connsiteX9" fmla="*/ 117469 w 446382"/>
              <a:gd name="connsiteY9" fmla="*/ 399395 h 399395"/>
              <a:gd name="connsiteX10" fmla="*/ 140963 w 446382"/>
              <a:gd name="connsiteY10" fmla="*/ 375901 h 399395"/>
              <a:gd name="connsiteX11" fmla="*/ 140963 w 446382"/>
              <a:gd name="connsiteY11" fmla="*/ 246685 h 399395"/>
              <a:gd name="connsiteX12" fmla="*/ 117469 w 446382"/>
              <a:gd name="connsiteY12" fmla="*/ 223191 h 399395"/>
              <a:gd name="connsiteX13" fmla="*/ 82228 w 446382"/>
              <a:gd name="connsiteY13" fmla="*/ 223191 h 399395"/>
              <a:gd name="connsiteX14" fmla="*/ 58735 w 446382"/>
              <a:gd name="connsiteY14" fmla="*/ 246685 h 399395"/>
              <a:gd name="connsiteX15" fmla="*/ 58735 w 446382"/>
              <a:gd name="connsiteY15" fmla="*/ 299546 h 399395"/>
              <a:gd name="connsiteX16" fmla="*/ 35241 w 446382"/>
              <a:gd name="connsiteY16" fmla="*/ 299546 h 399395"/>
              <a:gd name="connsiteX17" fmla="*/ 35241 w 446382"/>
              <a:gd name="connsiteY17" fmla="*/ 223191 h 399395"/>
              <a:gd name="connsiteX18" fmla="*/ 223191 w 446382"/>
              <a:gd name="connsiteY18" fmla="*/ 35241 h 399395"/>
              <a:gd name="connsiteX19" fmla="*/ 411142 w 446382"/>
              <a:gd name="connsiteY19" fmla="*/ 223191 h 399395"/>
              <a:gd name="connsiteX20" fmla="*/ 411142 w 446382"/>
              <a:gd name="connsiteY20" fmla="*/ 299546 h 399395"/>
              <a:gd name="connsiteX21" fmla="*/ 387648 w 446382"/>
              <a:gd name="connsiteY21" fmla="*/ 299546 h 399395"/>
              <a:gd name="connsiteX22" fmla="*/ 387648 w 446382"/>
              <a:gd name="connsiteY22" fmla="*/ 246685 h 399395"/>
              <a:gd name="connsiteX23" fmla="*/ 364154 w 446382"/>
              <a:gd name="connsiteY23" fmla="*/ 223191 h 399395"/>
              <a:gd name="connsiteX24" fmla="*/ 328914 w 446382"/>
              <a:gd name="connsiteY24" fmla="*/ 223191 h 399395"/>
              <a:gd name="connsiteX25" fmla="*/ 305420 w 446382"/>
              <a:gd name="connsiteY25" fmla="*/ 246685 h 399395"/>
              <a:gd name="connsiteX26" fmla="*/ 305420 w 446382"/>
              <a:gd name="connsiteY26" fmla="*/ 375901 h 399395"/>
              <a:gd name="connsiteX27" fmla="*/ 328914 w 446382"/>
              <a:gd name="connsiteY27" fmla="*/ 399395 h 399395"/>
              <a:gd name="connsiteX28" fmla="*/ 364154 w 446382"/>
              <a:gd name="connsiteY28" fmla="*/ 399395 h 399395"/>
              <a:gd name="connsiteX29" fmla="*/ 387648 w 446382"/>
              <a:gd name="connsiteY29" fmla="*/ 375901 h 399395"/>
              <a:gd name="connsiteX30" fmla="*/ 387648 w 446382"/>
              <a:gd name="connsiteY30" fmla="*/ 323040 h 399395"/>
              <a:gd name="connsiteX31" fmla="*/ 411142 w 446382"/>
              <a:gd name="connsiteY31" fmla="*/ 323040 h 399395"/>
              <a:gd name="connsiteX32" fmla="*/ 411142 w 446382"/>
              <a:gd name="connsiteY32" fmla="*/ 328914 h 399395"/>
              <a:gd name="connsiteX33" fmla="*/ 428762 w 446382"/>
              <a:gd name="connsiteY33" fmla="*/ 346534 h 399395"/>
              <a:gd name="connsiteX34" fmla="*/ 446383 w 446382"/>
              <a:gd name="connsiteY34" fmla="*/ 328914 h 399395"/>
              <a:gd name="connsiteX35" fmla="*/ 446383 w 446382"/>
              <a:gd name="connsiteY35" fmla="*/ 223191 h 399395"/>
              <a:gd name="connsiteX36" fmla="*/ 223191 w 446382"/>
              <a:gd name="connsiteY36" fmla="*/ 0 h 39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46382" h="399395">
                <a:moveTo>
                  <a:pt x="223191" y="0"/>
                </a:moveTo>
                <a:cubicBezTo>
                  <a:pt x="99849" y="0"/>
                  <a:pt x="0" y="99849"/>
                  <a:pt x="0" y="223191"/>
                </a:cubicBezTo>
                <a:lnTo>
                  <a:pt x="0" y="328914"/>
                </a:lnTo>
                <a:cubicBezTo>
                  <a:pt x="0" y="338899"/>
                  <a:pt x="7635" y="346534"/>
                  <a:pt x="17620" y="346534"/>
                </a:cubicBezTo>
                <a:cubicBezTo>
                  <a:pt x="27605" y="346534"/>
                  <a:pt x="35241" y="338899"/>
                  <a:pt x="35241" y="328914"/>
                </a:cubicBezTo>
                <a:lnTo>
                  <a:pt x="35241" y="323040"/>
                </a:lnTo>
                <a:lnTo>
                  <a:pt x="58735" y="323040"/>
                </a:lnTo>
                <a:lnTo>
                  <a:pt x="58735" y="375901"/>
                </a:lnTo>
                <a:cubicBezTo>
                  <a:pt x="58735" y="388823"/>
                  <a:pt x="69307" y="399395"/>
                  <a:pt x="82228" y="399395"/>
                </a:cubicBezTo>
                <a:lnTo>
                  <a:pt x="117469" y="399395"/>
                </a:lnTo>
                <a:cubicBezTo>
                  <a:pt x="130391" y="399395"/>
                  <a:pt x="140963" y="388823"/>
                  <a:pt x="140963" y="375901"/>
                </a:cubicBezTo>
                <a:lnTo>
                  <a:pt x="140963" y="246685"/>
                </a:lnTo>
                <a:cubicBezTo>
                  <a:pt x="140963" y="233764"/>
                  <a:pt x="130391" y="223191"/>
                  <a:pt x="117469" y="223191"/>
                </a:cubicBezTo>
                <a:lnTo>
                  <a:pt x="82228" y="223191"/>
                </a:lnTo>
                <a:cubicBezTo>
                  <a:pt x="69307" y="223191"/>
                  <a:pt x="58735" y="233764"/>
                  <a:pt x="58735" y="246685"/>
                </a:cubicBezTo>
                <a:lnTo>
                  <a:pt x="58735" y="299546"/>
                </a:lnTo>
                <a:lnTo>
                  <a:pt x="35241" y="299546"/>
                </a:lnTo>
                <a:lnTo>
                  <a:pt x="35241" y="223191"/>
                </a:lnTo>
                <a:cubicBezTo>
                  <a:pt x="35241" y="119819"/>
                  <a:pt x="119819" y="35241"/>
                  <a:pt x="223191" y="35241"/>
                </a:cubicBezTo>
                <a:cubicBezTo>
                  <a:pt x="326564" y="35241"/>
                  <a:pt x="411142" y="119819"/>
                  <a:pt x="411142" y="223191"/>
                </a:cubicBezTo>
                <a:lnTo>
                  <a:pt x="411142" y="299546"/>
                </a:lnTo>
                <a:lnTo>
                  <a:pt x="387648" y="299546"/>
                </a:lnTo>
                <a:lnTo>
                  <a:pt x="387648" y="246685"/>
                </a:lnTo>
                <a:cubicBezTo>
                  <a:pt x="387648" y="233764"/>
                  <a:pt x="377076" y="223191"/>
                  <a:pt x="364154" y="223191"/>
                </a:cubicBezTo>
                <a:lnTo>
                  <a:pt x="328914" y="223191"/>
                </a:lnTo>
                <a:cubicBezTo>
                  <a:pt x="315992" y="223191"/>
                  <a:pt x="305420" y="233764"/>
                  <a:pt x="305420" y="246685"/>
                </a:cubicBezTo>
                <a:lnTo>
                  <a:pt x="305420" y="375901"/>
                </a:lnTo>
                <a:cubicBezTo>
                  <a:pt x="305420" y="388823"/>
                  <a:pt x="315992" y="399395"/>
                  <a:pt x="328914" y="399395"/>
                </a:cubicBezTo>
                <a:lnTo>
                  <a:pt x="364154" y="399395"/>
                </a:lnTo>
                <a:cubicBezTo>
                  <a:pt x="377076" y="399395"/>
                  <a:pt x="387648" y="388823"/>
                  <a:pt x="387648" y="375901"/>
                </a:cubicBezTo>
                <a:lnTo>
                  <a:pt x="387648" y="323040"/>
                </a:lnTo>
                <a:lnTo>
                  <a:pt x="411142" y="323040"/>
                </a:lnTo>
                <a:lnTo>
                  <a:pt x="411142" y="328914"/>
                </a:lnTo>
                <a:cubicBezTo>
                  <a:pt x="411142" y="338899"/>
                  <a:pt x="418778" y="346534"/>
                  <a:pt x="428762" y="346534"/>
                </a:cubicBezTo>
                <a:cubicBezTo>
                  <a:pt x="438747" y="346534"/>
                  <a:pt x="446383" y="338899"/>
                  <a:pt x="446383" y="328914"/>
                </a:cubicBezTo>
                <a:lnTo>
                  <a:pt x="446383" y="223191"/>
                </a:lnTo>
                <a:cubicBezTo>
                  <a:pt x="446383" y="99849"/>
                  <a:pt x="346534" y="0"/>
                  <a:pt x="223191" y="0"/>
                </a:cubicBezTo>
                <a:close/>
              </a:path>
            </a:pathLst>
          </a:custGeom>
          <a:solidFill>
            <a:srgbClr val="000000"/>
          </a:solidFill>
          <a:ln w="5854" cap="flat">
            <a:solidFill>
              <a:srgbClr val="FF3399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6" name="圆角矩形 3">
            <a:extLst>
              <a:ext uri="{FF2B5EF4-FFF2-40B4-BE49-F238E27FC236}">
                <a16:creationId xmlns:a16="http://schemas.microsoft.com/office/drawing/2014/main" id="{81C38044-FCC0-42BB-9972-C9EA400CE3C0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937D687-7511-424F-86C2-140EB3C5CCAE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B2CD11B-C579-4D27-8622-226C07181DDF}"/>
              </a:ext>
            </a:extLst>
          </p:cNvPr>
          <p:cNvSpPr txBox="1"/>
          <p:nvPr/>
        </p:nvSpPr>
        <p:spPr>
          <a:xfrm>
            <a:off x="1323045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21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7516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0" bmkName="Yer İşareti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Yer İşareti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0" bmkName="Yer İşareti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Yer İşareti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30" bmkName="Yer İşareti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Yer İşareti 3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MediaBookmark" delay="0">
                        <p:tgtEl>
                          <p14:bmkTgt spid="30" bmkName="Yer İşareti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Yer İşareti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0" bmkName="Yer İşareti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0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Yer İşareti 5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3" grpId="0"/>
          <p:bldP spid="35" grpId="0"/>
          <p:bldP spid="37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7516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vlc-record-2020-09-01-02h05m18s-17-">
            <a:hlinkClick r:id="" action="ppaction://media"/>
            <a:extLst>
              <a:ext uri="{FF2B5EF4-FFF2-40B4-BE49-F238E27FC236}">
                <a16:creationId xmlns:a16="http://schemas.microsoft.com/office/drawing/2014/main" id="{B733556F-F052-46BF-9FAB-ED35F74602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00" end="63031.8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1566" y="372496"/>
            <a:ext cx="305511" cy="305511"/>
          </a:xfrm>
          <a:prstGeom prst="rect">
            <a:avLst/>
          </a:prstGeom>
        </p:spPr>
      </p:pic>
      <p:pic>
        <p:nvPicPr>
          <p:cNvPr id="20" name="vlc-record-2020-09-01-02h05m18s-17-">
            <a:hlinkClick r:id="" action="ppaction://media"/>
            <a:extLst>
              <a:ext uri="{FF2B5EF4-FFF2-40B4-BE49-F238E27FC236}">
                <a16:creationId xmlns:a16="http://schemas.microsoft.com/office/drawing/2014/main" id="{A32B070C-9D70-42C2-8F19-8D33C2D07F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87" end="51031.8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7289" y="352091"/>
            <a:ext cx="305512" cy="305512"/>
          </a:xfrm>
          <a:prstGeom prst="rect">
            <a:avLst/>
          </a:prstGeom>
        </p:spPr>
      </p:pic>
      <p:pic>
        <p:nvPicPr>
          <p:cNvPr id="21" name="vlc-record-2020-09-01-02h05m18s-17-">
            <a:hlinkClick r:id="" action="ppaction://media"/>
            <a:extLst>
              <a:ext uri="{FF2B5EF4-FFF2-40B4-BE49-F238E27FC236}">
                <a16:creationId xmlns:a16="http://schemas.microsoft.com/office/drawing/2014/main" id="{607B22AA-703D-4170-9C57-3CA8375C6F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300" end="32031.8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4595" y="356583"/>
            <a:ext cx="305512" cy="305512"/>
          </a:xfrm>
          <a:prstGeom prst="rect">
            <a:avLst/>
          </a:prstGeom>
        </p:spPr>
      </p:pic>
      <p:pic>
        <p:nvPicPr>
          <p:cNvPr id="22" name="vlc-record-2020-09-01-02h05m18s-17-">
            <a:hlinkClick r:id="" action="ppaction://media"/>
            <a:extLst>
              <a:ext uri="{FF2B5EF4-FFF2-40B4-BE49-F238E27FC236}">
                <a16:creationId xmlns:a16="http://schemas.microsoft.com/office/drawing/2014/main" id="{2D8CEA57-ECA2-45A7-85C3-EE66141884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900" end="13831.8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2525" y="368215"/>
            <a:ext cx="349134" cy="349134"/>
          </a:xfrm>
          <a:prstGeom prst="rect">
            <a:avLst/>
          </a:prstGeom>
        </p:spPr>
      </p:pic>
      <p:pic>
        <p:nvPicPr>
          <p:cNvPr id="18" name="vlc-record-2020-09-01-02h05m18s-17-">
            <a:hlinkClick r:id="" action="ppaction://media"/>
            <a:extLst>
              <a:ext uri="{FF2B5EF4-FFF2-40B4-BE49-F238E27FC236}">
                <a16:creationId xmlns:a16="http://schemas.microsoft.com/office/drawing/2014/main" id="{45F9AC16-6EEF-47D0-8C43-13FBEE641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" end="80331.8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6205" y="355882"/>
            <a:ext cx="349795" cy="349795"/>
          </a:xfrm>
          <a:prstGeom prst="rect">
            <a:avLst/>
          </a:prstGeom>
        </p:spPr>
      </p:pic>
      <p:sp>
        <p:nvSpPr>
          <p:cNvPr id="5" name="圆角矩形 3">
            <a:extLst>
              <a:ext uri="{FF2B5EF4-FFF2-40B4-BE49-F238E27FC236}">
                <a16:creationId xmlns:a16="http://schemas.microsoft.com/office/drawing/2014/main" id="{9A26BEF1-8DCC-4470-820B-8481A5B76D69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274FD3E-EE29-4B36-A4D7-AE54C3C64135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0A30C4E-998B-4D22-9ABD-E49865AAAF09}"/>
              </a:ext>
            </a:extLst>
          </p:cNvPr>
          <p:cNvSpPr txBox="1"/>
          <p:nvPr/>
        </p:nvSpPr>
        <p:spPr>
          <a:xfrm>
            <a:off x="1697751" y="1191425"/>
            <a:ext cx="599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TRUE OR FALSE?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32D03F6-53B4-4061-8370-EB1F66586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0" y="2106799"/>
            <a:ext cx="10519575" cy="3011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DA20E827-D722-4312-8152-870471A8CD37}"/>
              </a:ext>
            </a:extLst>
          </p:cNvPr>
          <p:cNvSpPr txBox="1"/>
          <p:nvPr/>
        </p:nvSpPr>
        <p:spPr>
          <a:xfrm>
            <a:off x="1179436" y="2375118"/>
            <a:ext cx="43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DA7F70D-54C6-4DE6-B85D-CB30C7CCEE33}"/>
              </a:ext>
            </a:extLst>
          </p:cNvPr>
          <p:cNvSpPr txBox="1"/>
          <p:nvPr/>
        </p:nvSpPr>
        <p:spPr>
          <a:xfrm>
            <a:off x="1179436" y="2897415"/>
            <a:ext cx="43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CAE1CE0D-9ED6-47FE-ADDA-C80654D3EAE4}"/>
              </a:ext>
            </a:extLst>
          </p:cNvPr>
          <p:cNvSpPr txBox="1"/>
          <p:nvPr/>
        </p:nvSpPr>
        <p:spPr>
          <a:xfrm>
            <a:off x="1191284" y="3389953"/>
            <a:ext cx="43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005A026A-A3C4-4B42-90E4-21641FB79EEF}"/>
              </a:ext>
            </a:extLst>
          </p:cNvPr>
          <p:cNvSpPr txBox="1"/>
          <p:nvPr/>
        </p:nvSpPr>
        <p:spPr>
          <a:xfrm>
            <a:off x="1156217" y="3920622"/>
            <a:ext cx="43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00B5DCF5-7E3B-49B5-A07F-163185922B91}"/>
              </a:ext>
            </a:extLst>
          </p:cNvPr>
          <p:cNvSpPr txBox="1"/>
          <p:nvPr/>
        </p:nvSpPr>
        <p:spPr>
          <a:xfrm>
            <a:off x="1156216" y="4426880"/>
            <a:ext cx="43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98951681-97AA-4E2B-BAA1-4C9B1CB99166}"/>
              </a:ext>
            </a:extLst>
          </p:cNvPr>
          <p:cNvSpPr txBox="1"/>
          <p:nvPr/>
        </p:nvSpPr>
        <p:spPr>
          <a:xfrm>
            <a:off x="1836054" y="5275529"/>
            <a:ext cx="6549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fencing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64BC5505-CDFC-4245-A4A0-252E4E4252D1}"/>
              </a:ext>
            </a:extLst>
          </p:cNvPr>
          <p:cNvSpPr txBox="1"/>
          <p:nvPr/>
        </p:nvSpPr>
        <p:spPr>
          <a:xfrm>
            <a:off x="1836055" y="5876553"/>
            <a:ext cx="6549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loves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adrenaline.</a:t>
            </a:r>
          </a:p>
        </p:txBody>
      </p:sp>
      <p:sp>
        <p:nvSpPr>
          <p:cNvPr id="29" name="Grafik 41" descr="Kulaklık">
            <a:extLst>
              <a:ext uri="{FF2B5EF4-FFF2-40B4-BE49-F238E27FC236}">
                <a16:creationId xmlns:a16="http://schemas.microsoft.com/office/drawing/2014/main" id="{BDCA2211-8E73-4006-B448-7E2F6581D441}"/>
              </a:ext>
            </a:extLst>
          </p:cNvPr>
          <p:cNvSpPr/>
          <p:nvPr/>
        </p:nvSpPr>
        <p:spPr>
          <a:xfrm>
            <a:off x="1012511" y="1191425"/>
            <a:ext cx="446382" cy="399395"/>
          </a:xfrm>
          <a:custGeom>
            <a:avLst/>
            <a:gdLst>
              <a:gd name="connsiteX0" fmla="*/ 223191 w 446382"/>
              <a:gd name="connsiteY0" fmla="*/ 0 h 399395"/>
              <a:gd name="connsiteX1" fmla="*/ 0 w 446382"/>
              <a:gd name="connsiteY1" fmla="*/ 223191 h 399395"/>
              <a:gd name="connsiteX2" fmla="*/ 0 w 446382"/>
              <a:gd name="connsiteY2" fmla="*/ 328914 h 399395"/>
              <a:gd name="connsiteX3" fmla="*/ 17620 w 446382"/>
              <a:gd name="connsiteY3" fmla="*/ 346534 h 399395"/>
              <a:gd name="connsiteX4" fmla="*/ 35241 w 446382"/>
              <a:gd name="connsiteY4" fmla="*/ 328914 h 399395"/>
              <a:gd name="connsiteX5" fmla="*/ 35241 w 446382"/>
              <a:gd name="connsiteY5" fmla="*/ 323040 h 399395"/>
              <a:gd name="connsiteX6" fmla="*/ 58735 w 446382"/>
              <a:gd name="connsiteY6" fmla="*/ 323040 h 399395"/>
              <a:gd name="connsiteX7" fmla="*/ 58735 w 446382"/>
              <a:gd name="connsiteY7" fmla="*/ 375901 h 399395"/>
              <a:gd name="connsiteX8" fmla="*/ 82228 w 446382"/>
              <a:gd name="connsiteY8" fmla="*/ 399395 h 399395"/>
              <a:gd name="connsiteX9" fmla="*/ 117469 w 446382"/>
              <a:gd name="connsiteY9" fmla="*/ 399395 h 399395"/>
              <a:gd name="connsiteX10" fmla="*/ 140963 w 446382"/>
              <a:gd name="connsiteY10" fmla="*/ 375901 h 399395"/>
              <a:gd name="connsiteX11" fmla="*/ 140963 w 446382"/>
              <a:gd name="connsiteY11" fmla="*/ 246685 h 399395"/>
              <a:gd name="connsiteX12" fmla="*/ 117469 w 446382"/>
              <a:gd name="connsiteY12" fmla="*/ 223191 h 399395"/>
              <a:gd name="connsiteX13" fmla="*/ 82228 w 446382"/>
              <a:gd name="connsiteY13" fmla="*/ 223191 h 399395"/>
              <a:gd name="connsiteX14" fmla="*/ 58735 w 446382"/>
              <a:gd name="connsiteY14" fmla="*/ 246685 h 399395"/>
              <a:gd name="connsiteX15" fmla="*/ 58735 w 446382"/>
              <a:gd name="connsiteY15" fmla="*/ 299546 h 399395"/>
              <a:gd name="connsiteX16" fmla="*/ 35241 w 446382"/>
              <a:gd name="connsiteY16" fmla="*/ 299546 h 399395"/>
              <a:gd name="connsiteX17" fmla="*/ 35241 w 446382"/>
              <a:gd name="connsiteY17" fmla="*/ 223191 h 399395"/>
              <a:gd name="connsiteX18" fmla="*/ 223191 w 446382"/>
              <a:gd name="connsiteY18" fmla="*/ 35241 h 399395"/>
              <a:gd name="connsiteX19" fmla="*/ 411142 w 446382"/>
              <a:gd name="connsiteY19" fmla="*/ 223191 h 399395"/>
              <a:gd name="connsiteX20" fmla="*/ 411142 w 446382"/>
              <a:gd name="connsiteY20" fmla="*/ 299546 h 399395"/>
              <a:gd name="connsiteX21" fmla="*/ 387648 w 446382"/>
              <a:gd name="connsiteY21" fmla="*/ 299546 h 399395"/>
              <a:gd name="connsiteX22" fmla="*/ 387648 w 446382"/>
              <a:gd name="connsiteY22" fmla="*/ 246685 h 399395"/>
              <a:gd name="connsiteX23" fmla="*/ 364154 w 446382"/>
              <a:gd name="connsiteY23" fmla="*/ 223191 h 399395"/>
              <a:gd name="connsiteX24" fmla="*/ 328914 w 446382"/>
              <a:gd name="connsiteY24" fmla="*/ 223191 h 399395"/>
              <a:gd name="connsiteX25" fmla="*/ 305420 w 446382"/>
              <a:gd name="connsiteY25" fmla="*/ 246685 h 399395"/>
              <a:gd name="connsiteX26" fmla="*/ 305420 w 446382"/>
              <a:gd name="connsiteY26" fmla="*/ 375901 h 399395"/>
              <a:gd name="connsiteX27" fmla="*/ 328914 w 446382"/>
              <a:gd name="connsiteY27" fmla="*/ 399395 h 399395"/>
              <a:gd name="connsiteX28" fmla="*/ 364154 w 446382"/>
              <a:gd name="connsiteY28" fmla="*/ 399395 h 399395"/>
              <a:gd name="connsiteX29" fmla="*/ 387648 w 446382"/>
              <a:gd name="connsiteY29" fmla="*/ 375901 h 399395"/>
              <a:gd name="connsiteX30" fmla="*/ 387648 w 446382"/>
              <a:gd name="connsiteY30" fmla="*/ 323040 h 399395"/>
              <a:gd name="connsiteX31" fmla="*/ 411142 w 446382"/>
              <a:gd name="connsiteY31" fmla="*/ 323040 h 399395"/>
              <a:gd name="connsiteX32" fmla="*/ 411142 w 446382"/>
              <a:gd name="connsiteY32" fmla="*/ 328914 h 399395"/>
              <a:gd name="connsiteX33" fmla="*/ 428762 w 446382"/>
              <a:gd name="connsiteY33" fmla="*/ 346534 h 399395"/>
              <a:gd name="connsiteX34" fmla="*/ 446383 w 446382"/>
              <a:gd name="connsiteY34" fmla="*/ 328914 h 399395"/>
              <a:gd name="connsiteX35" fmla="*/ 446383 w 446382"/>
              <a:gd name="connsiteY35" fmla="*/ 223191 h 399395"/>
              <a:gd name="connsiteX36" fmla="*/ 223191 w 446382"/>
              <a:gd name="connsiteY36" fmla="*/ 0 h 39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46382" h="399395">
                <a:moveTo>
                  <a:pt x="223191" y="0"/>
                </a:moveTo>
                <a:cubicBezTo>
                  <a:pt x="99849" y="0"/>
                  <a:pt x="0" y="99849"/>
                  <a:pt x="0" y="223191"/>
                </a:cubicBezTo>
                <a:lnTo>
                  <a:pt x="0" y="328914"/>
                </a:lnTo>
                <a:cubicBezTo>
                  <a:pt x="0" y="338899"/>
                  <a:pt x="7635" y="346534"/>
                  <a:pt x="17620" y="346534"/>
                </a:cubicBezTo>
                <a:cubicBezTo>
                  <a:pt x="27605" y="346534"/>
                  <a:pt x="35241" y="338899"/>
                  <a:pt x="35241" y="328914"/>
                </a:cubicBezTo>
                <a:lnTo>
                  <a:pt x="35241" y="323040"/>
                </a:lnTo>
                <a:lnTo>
                  <a:pt x="58735" y="323040"/>
                </a:lnTo>
                <a:lnTo>
                  <a:pt x="58735" y="375901"/>
                </a:lnTo>
                <a:cubicBezTo>
                  <a:pt x="58735" y="388823"/>
                  <a:pt x="69307" y="399395"/>
                  <a:pt x="82228" y="399395"/>
                </a:cubicBezTo>
                <a:lnTo>
                  <a:pt x="117469" y="399395"/>
                </a:lnTo>
                <a:cubicBezTo>
                  <a:pt x="130391" y="399395"/>
                  <a:pt x="140963" y="388823"/>
                  <a:pt x="140963" y="375901"/>
                </a:cubicBezTo>
                <a:lnTo>
                  <a:pt x="140963" y="246685"/>
                </a:lnTo>
                <a:cubicBezTo>
                  <a:pt x="140963" y="233764"/>
                  <a:pt x="130391" y="223191"/>
                  <a:pt x="117469" y="223191"/>
                </a:cubicBezTo>
                <a:lnTo>
                  <a:pt x="82228" y="223191"/>
                </a:lnTo>
                <a:cubicBezTo>
                  <a:pt x="69307" y="223191"/>
                  <a:pt x="58735" y="233764"/>
                  <a:pt x="58735" y="246685"/>
                </a:cubicBezTo>
                <a:lnTo>
                  <a:pt x="58735" y="299546"/>
                </a:lnTo>
                <a:lnTo>
                  <a:pt x="35241" y="299546"/>
                </a:lnTo>
                <a:lnTo>
                  <a:pt x="35241" y="223191"/>
                </a:lnTo>
                <a:cubicBezTo>
                  <a:pt x="35241" y="119819"/>
                  <a:pt x="119819" y="35241"/>
                  <a:pt x="223191" y="35241"/>
                </a:cubicBezTo>
                <a:cubicBezTo>
                  <a:pt x="326564" y="35241"/>
                  <a:pt x="411142" y="119819"/>
                  <a:pt x="411142" y="223191"/>
                </a:cubicBezTo>
                <a:lnTo>
                  <a:pt x="411142" y="299546"/>
                </a:lnTo>
                <a:lnTo>
                  <a:pt x="387648" y="299546"/>
                </a:lnTo>
                <a:lnTo>
                  <a:pt x="387648" y="246685"/>
                </a:lnTo>
                <a:cubicBezTo>
                  <a:pt x="387648" y="233764"/>
                  <a:pt x="377076" y="223191"/>
                  <a:pt x="364154" y="223191"/>
                </a:cubicBezTo>
                <a:lnTo>
                  <a:pt x="328914" y="223191"/>
                </a:lnTo>
                <a:cubicBezTo>
                  <a:pt x="315992" y="223191"/>
                  <a:pt x="305420" y="233764"/>
                  <a:pt x="305420" y="246685"/>
                </a:cubicBezTo>
                <a:lnTo>
                  <a:pt x="305420" y="375901"/>
                </a:lnTo>
                <a:cubicBezTo>
                  <a:pt x="305420" y="388823"/>
                  <a:pt x="315992" y="399395"/>
                  <a:pt x="328914" y="399395"/>
                </a:cubicBezTo>
                <a:lnTo>
                  <a:pt x="364154" y="399395"/>
                </a:lnTo>
                <a:cubicBezTo>
                  <a:pt x="377076" y="399395"/>
                  <a:pt x="387648" y="388823"/>
                  <a:pt x="387648" y="375901"/>
                </a:cubicBezTo>
                <a:lnTo>
                  <a:pt x="387648" y="323040"/>
                </a:lnTo>
                <a:lnTo>
                  <a:pt x="411142" y="323040"/>
                </a:lnTo>
                <a:lnTo>
                  <a:pt x="411142" y="328914"/>
                </a:lnTo>
                <a:cubicBezTo>
                  <a:pt x="411142" y="338899"/>
                  <a:pt x="418778" y="346534"/>
                  <a:pt x="428762" y="346534"/>
                </a:cubicBezTo>
                <a:cubicBezTo>
                  <a:pt x="438747" y="346534"/>
                  <a:pt x="446383" y="338899"/>
                  <a:pt x="446383" y="328914"/>
                </a:cubicBezTo>
                <a:lnTo>
                  <a:pt x="446383" y="223191"/>
                </a:lnTo>
                <a:cubicBezTo>
                  <a:pt x="446383" y="99849"/>
                  <a:pt x="346534" y="0"/>
                  <a:pt x="223191" y="0"/>
                </a:cubicBezTo>
                <a:close/>
              </a:path>
            </a:pathLst>
          </a:custGeom>
          <a:solidFill>
            <a:srgbClr val="000000"/>
          </a:solidFill>
          <a:ln w="5854" cap="flat">
            <a:solidFill>
              <a:srgbClr val="FF3399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" name="圆角矩形 3">
            <a:extLst>
              <a:ext uri="{FF2B5EF4-FFF2-40B4-BE49-F238E27FC236}">
                <a16:creationId xmlns:a16="http://schemas.microsoft.com/office/drawing/2014/main" id="{E14A89E3-C549-45C6-8B9B-F7A79768C347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473F946-6664-4D23-9373-8F6AAA2EBEF6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16879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5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41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5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1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/>
      <p:bldP spid="11" grpId="0"/>
      <p:bldP spid="13" grpId="0"/>
      <p:bldP spid="15" grpId="0"/>
      <p:bldP spid="17" grpId="0"/>
      <p:bldP spid="2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2A8BE804-90A5-4885-979F-87C8A65756A5}"/>
              </a:ext>
            </a:extLst>
          </p:cNvPr>
          <p:cNvSpPr txBox="1"/>
          <p:nvPr/>
        </p:nvSpPr>
        <p:spPr>
          <a:xfrm>
            <a:off x="1321688" y="1223660"/>
            <a:ext cx="5525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quote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Resim 11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4D9971DF-AAA7-4011-8EA1-C5DEC110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r="1777" b="1658"/>
          <a:stretch/>
        </p:blipFill>
        <p:spPr>
          <a:xfrm>
            <a:off x="167986" y="1925993"/>
            <a:ext cx="11856028" cy="3878706"/>
          </a:xfrm>
          <a:prstGeom prst="rect">
            <a:avLst/>
          </a:prstGeom>
        </p:spPr>
      </p:pic>
      <p:pic>
        <p:nvPicPr>
          <p:cNvPr id="4" name="Grafik 3" descr="Düşünce">
            <a:extLst>
              <a:ext uri="{FF2B5EF4-FFF2-40B4-BE49-F238E27FC236}">
                <a16:creationId xmlns:a16="http://schemas.microsoft.com/office/drawing/2014/main" id="{838401B9-B6AE-4336-8A6D-8ED6B7E9F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899903" y="1044547"/>
            <a:ext cx="1804712" cy="1804712"/>
          </a:xfrm>
          <a:prstGeom prst="rect">
            <a:avLst/>
          </a:prstGeom>
        </p:spPr>
      </p:pic>
      <p:sp>
        <p:nvSpPr>
          <p:cNvPr id="6" name="圆角矩形 3">
            <a:extLst>
              <a:ext uri="{FF2B5EF4-FFF2-40B4-BE49-F238E27FC236}">
                <a16:creationId xmlns:a16="http://schemas.microsoft.com/office/drawing/2014/main" id="{03E0F22D-3D64-49D5-8695-6D7C239C084F}"/>
              </a:ext>
            </a:extLst>
          </p:cNvPr>
          <p:cNvSpPr/>
          <p:nvPr/>
        </p:nvSpPr>
        <p:spPr>
          <a:xfrm>
            <a:off x="982976" y="261565"/>
            <a:ext cx="8123912" cy="479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bg1">
                  <a:lumMod val="50000"/>
                  <a:tint val="66000"/>
                  <a:satMod val="16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3">
            <a:extLst>
              <a:ext uri="{FF2B5EF4-FFF2-40B4-BE49-F238E27FC236}">
                <a16:creationId xmlns:a16="http://schemas.microsoft.com/office/drawing/2014/main" id="{3AEDDC9A-04BC-442A-90E0-2939F1D17439}"/>
              </a:ext>
            </a:extLst>
          </p:cNvPr>
          <p:cNvSpPr/>
          <p:nvPr/>
        </p:nvSpPr>
        <p:spPr>
          <a:xfrm>
            <a:off x="7694446" y="261565"/>
            <a:ext cx="3675229" cy="482102"/>
          </a:xfrm>
          <a:custGeom>
            <a:avLst/>
            <a:gdLst>
              <a:gd name="connsiteX0" fmla="*/ 0 w 5601976"/>
              <a:gd name="connsiteY0" fmla="*/ 504964 h 1009927"/>
              <a:gd name="connsiteX1" fmla="*/ 504964 w 5601976"/>
              <a:gd name="connsiteY1" fmla="*/ 0 h 1009927"/>
              <a:gd name="connsiteX2" fmla="*/ 5097013 w 5601976"/>
              <a:gd name="connsiteY2" fmla="*/ 0 h 1009927"/>
              <a:gd name="connsiteX3" fmla="*/ 5601977 w 5601976"/>
              <a:gd name="connsiteY3" fmla="*/ 504964 h 1009927"/>
              <a:gd name="connsiteX4" fmla="*/ 5601976 w 5601976"/>
              <a:gd name="connsiteY4" fmla="*/ 504964 h 1009927"/>
              <a:gd name="connsiteX5" fmla="*/ 5097012 w 5601976"/>
              <a:gd name="connsiteY5" fmla="*/ 1009928 h 1009927"/>
              <a:gd name="connsiteX6" fmla="*/ 504964 w 5601976"/>
              <a:gd name="connsiteY6" fmla="*/ 1009927 h 1009927"/>
              <a:gd name="connsiteX7" fmla="*/ 0 w 5601976"/>
              <a:gd name="connsiteY7" fmla="*/ 504963 h 1009927"/>
              <a:gd name="connsiteX8" fmla="*/ 0 w 5601976"/>
              <a:gd name="connsiteY8" fmla="*/ 504964 h 1009927"/>
              <a:gd name="connsiteX0" fmla="*/ 0 w 5601977"/>
              <a:gd name="connsiteY0" fmla="*/ 504963 h 1009928"/>
              <a:gd name="connsiteX1" fmla="*/ 504964 w 5601977"/>
              <a:gd name="connsiteY1" fmla="*/ 0 h 1009928"/>
              <a:gd name="connsiteX2" fmla="*/ 5097013 w 5601977"/>
              <a:gd name="connsiteY2" fmla="*/ 0 h 1009928"/>
              <a:gd name="connsiteX3" fmla="*/ 5601977 w 5601977"/>
              <a:gd name="connsiteY3" fmla="*/ 504964 h 1009928"/>
              <a:gd name="connsiteX4" fmla="*/ 5601976 w 5601977"/>
              <a:gd name="connsiteY4" fmla="*/ 504964 h 1009928"/>
              <a:gd name="connsiteX5" fmla="*/ 5097012 w 5601977"/>
              <a:gd name="connsiteY5" fmla="*/ 1009928 h 1009928"/>
              <a:gd name="connsiteX6" fmla="*/ 504964 w 5601977"/>
              <a:gd name="connsiteY6" fmla="*/ 1009927 h 1009928"/>
              <a:gd name="connsiteX7" fmla="*/ 0 w 5601977"/>
              <a:gd name="connsiteY7" fmla="*/ 504963 h 1009928"/>
              <a:gd name="connsiteX0" fmla="*/ 574006 w 5671019"/>
              <a:gd name="connsiteY0" fmla="*/ 1009927 h 1009928"/>
              <a:gd name="connsiteX1" fmla="*/ 574006 w 5671019"/>
              <a:gd name="connsiteY1" fmla="*/ 0 h 1009928"/>
              <a:gd name="connsiteX2" fmla="*/ 5166055 w 5671019"/>
              <a:gd name="connsiteY2" fmla="*/ 0 h 1009928"/>
              <a:gd name="connsiteX3" fmla="*/ 5671019 w 5671019"/>
              <a:gd name="connsiteY3" fmla="*/ 504964 h 1009928"/>
              <a:gd name="connsiteX4" fmla="*/ 5671018 w 5671019"/>
              <a:gd name="connsiteY4" fmla="*/ 504964 h 1009928"/>
              <a:gd name="connsiteX5" fmla="*/ 5166054 w 5671019"/>
              <a:gd name="connsiteY5" fmla="*/ 1009928 h 1009928"/>
              <a:gd name="connsiteX6" fmla="*/ 574006 w 5671019"/>
              <a:gd name="connsiteY6" fmla="*/ 1009927 h 1009928"/>
              <a:gd name="connsiteX0" fmla="*/ 340152 w 5437165"/>
              <a:gd name="connsiteY0" fmla="*/ 1009927 h 1009928"/>
              <a:gd name="connsiteX1" fmla="*/ 340152 w 5437165"/>
              <a:gd name="connsiteY1" fmla="*/ 0 h 1009928"/>
              <a:gd name="connsiteX2" fmla="*/ 4932201 w 5437165"/>
              <a:gd name="connsiteY2" fmla="*/ 0 h 1009928"/>
              <a:gd name="connsiteX3" fmla="*/ 5437165 w 5437165"/>
              <a:gd name="connsiteY3" fmla="*/ 504964 h 1009928"/>
              <a:gd name="connsiteX4" fmla="*/ 5437164 w 5437165"/>
              <a:gd name="connsiteY4" fmla="*/ 504964 h 1009928"/>
              <a:gd name="connsiteX5" fmla="*/ 4932200 w 5437165"/>
              <a:gd name="connsiteY5" fmla="*/ 1009928 h 1009928"/>
              <a:gd name="connsiteX6" fmla="*/ 340152 w 5437165"/>
              <a:gd name="connsiteY6" fmla="*/ 1009927 h 1009928"/>
              <a:gd name="connsiteX0" fmla="*/ 0 w 5097013"/>
              <a:gd name="connsiteY0" fmla="*/ 1009927 h 1009928"/>
              <a:gd name="connsiteX1" fmla="*/ 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83820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5097013"/>
              <a:gd name="connsiteY0" fmla="*/ 1009927 h 1009928"/>
              <a:gd name="connsiteX1" fmla="*/ 2011680 w 5097013"/>
              <a:gd name="connsiteY1" fmla="*/ 0 h 1009928"/>
              <a:gd name="connsiteX2" fmla="*/ 4592049 w 5097013"/>
              <a:gd name="connsiteY2" fmla="*/ 0 h 1009928"/>
              <a:gd name="connsiteX3" fmla="*/ 5097013 w 5097013"/>
              <a:gd name="connsiteY3" fmla="*/ 504964 h 1009928"/>
              <a:gd name="connsiteX4" fmla="*/ 5097012 w 5097013"/>
              <a:gd name="connsiteY4" fmla="*/ 504964 h 1009928"/>
              <a:gd name="connsiteX5" fmla="*/ 4592048 w 5097013"/>
              <a:gd name="connsiteY5" fmla="*/ 1009928 h 1009928"/>
              <a:gd name="connsiteX6" fmla="*/ 0 w 5097013"/>
              <a:gd name="connsiteY6" fmla="*/ 1009927 h 1009928"/>
              <a:gd name="connsiteX0" fmla="*/ 0 w 3573013"/>
              <a:gd name="connsiteY0" fmla="*/ 1009927 h 1009928"/>
              <a:gd name="connsiteX1" fmla="*/ 487680 w 3573013"/>
              <a:gd name="connsiteY1" fmla="*/ 0 h 1009928"/>
              <a:gd name="connsiteX2" fmla="*/ 3068049 w 3573013"/>
              <a:gd name="connsiteY2" fmla="*/ 0 h 1009928"/>
              <a:gd name="connsiteX3" fmla="*/ 3573013 w 3573013"/>
              <a:gd name="connsiteY3" fmla="*/ 504964 h 1009928"/>
              <a:gd name="connsiteX4" fmla="*/ 3573012 w 3573013"/>
              <a:gd name="connsiteY4" fmla="*/ 504964 h 1009928"/>
              <a:gd name="connsiteX5" fmla="*/ 3068048 w 3573013"/>
              <a:gd name="connsiteY5" fmla="*/ 1009928 h 1009928"/>
              <a:gd name="connsiteX6" fmla="*/ 0 w 3573013"/>
              <a:gd name="connsiteY6" fmla="*/ 1009927 h 1009928"/>
              <a:gd name="connsiteX0" fmla="*/ 0 w 6819233"/>
              <a:gd name="connsiteY0" fmla="*/ 1022862 h 1022862"/>
              <a:gd name="connsiteX1" fmla="*/ 3733900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  <a:gd name="connsiteX0" fmla="*/ 0 w 6819233"/>
              <a:gd name="connsiteY0" fmla="*/ 1022862 h 1022862"/>
              <a:gd name="connsiteX1" fmla="*/ 476368 w 6819233"/>
              <a:gd name="connsiteY1" fmla="*/ 0 h 1022862"/>
              <a:gd name="connsiteX2" fmla="*/ 6314269 w 6819233"/>
              <a:gd name="connsiteY2" fmla="*/ 0 h 1022862"/>
              <a:gd name="connsiteX3" fmla="*/ 6819233 w 6819233"/>
              <a:gd name="connsiteY3" fmla="*/ 504964 h 1022862"/>
              <a:gd name="connsiteX4" fmla="*/ 6819232 w 6819233"/>
              <a:gd name="connsiteY4" fmla="*/ 504964 h 1022862"/>
              <a:gd name="connsiteX5" fmla="*/ 6314268 w 6819233"/>
              <a:gd name="connsiteY5" fmla="*/ 1009928 h 1022862"/>
              <a:gd name="connsiteX6" fmla="*/ 0 w 6819233"/>
              <a:gd name="connsiteY6" fmla="*/ 1022862 h 102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233" h="1022862">
                <a:moveTo>
                  <a:pt x="0" y="1022862"/>
                </a:moveTo>
                <a:lnTo>
                  <a:pt x="476368" y="0"/>
                </a:lnTo>
                <a:lnTo>
                  <a:pt x="6314269" y="0"/>
                </a:lnTo>
                <a:cubicBezTo>
                  <a:pt x="6593153" y="0"/>
                  <a:pt x="6819233" y="226080"/>
                  <a:pt x="6819233" y="504964"/>
                </a:cubicBezTo>
                <a:lnTo>
                  <a:pt x="6819232" y="504964"/>
                </a:lnTo>
                <a:cubicBezTo>
                  <a:pt x="6819232" y="783848"/>
                  <a:pt x="6593152" y="1009928"/>
                  <a:pt x="6314268" y="1009928"/>
                </a:cubicBezTo>
                <a:lnTo>
                  <a:pt x="0" y="1022862"/>
                </a:lnTo>
                <a:close/>
              </a:path>
            </a:pathLst>
          </a:custGeom>
          <a:solidFill>
            <a:srgbClr val="215567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zh-CN" sz="1600" b="1" dirty="0">
              <a:solidFill>
                <a:srgbClr val="5C83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FDC01E1-3656-493E-B1E7-A4901CD3A18A}"/>
              </a:ext>
            </a:extLst>
          </p:cNvPr>
          <p:cNvSpPr txBox="1"/>
          <p:nvPr/>
        </p:nvSpPr>
        <p:spPr>
          <a:xfrm>
            <a:off x="1277890" y="324673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zh-CN" dirty="0" err="1">
                <a:solidFill>
                  <a:srgbClr val="215567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Movies</a:t>
            </a:r>
            <a:endParaRPr lang="tr-TR" altLang="zh-CN" dirty="0">
              <a:solidFill>
                <a:srgbClr val="215567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3D42B96-B38B-4099-BB9C-0740B8779038}"/>
              </a:ext>
            </a:extLst>
          </p:cNvPr>
          <p:cNvSpPr txBox="1"/>
          <p:nvPr/>
        </p:nvSpPr>
        <p:spPr>
          <a:xfrm>
            <a:off x="8006247" y="324673"/>
            <a:ext cx="305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tr-T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English</a:t>
            </a:r>
          </a:p>
        </p:txBody>
      </p:sp>
    </p:spTree>
    <p:extLst>
      <p:ext uri="{BB962C8B-B14F-4D97-AF65-F5344CB8AC3E}">
        <p14:creationId xmlns:p14="http://schemas.microsoft.com/office/powerpoint/2010/main" val="3499614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6450</TotalTime>
  <Words>637</Words>
  <Application>Microsoft Office PowerPoint</Application>
  <PresentationFormat>Geniş ekran</PresentationFormat>
  <Paragraphs>122</Paragraphs>
  <Slides>17</Slides>
  <Notes>0</Notes>
  <HiddenSlides>0</HiddenSlides>
  <MMClips>20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4" baseType="lpstr">
      <vt:lpstr>微软雅黑</vt:lpstr>
      <vt:lpstr>Arial</vt:lpstr>
      <vt:lpstr>Arial Black</vt:lpstr>
      <vt:lpstr>Calibri</vt:lpstr>
      <vt:lpstr>Calibri Light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Esra Kandilci</dc:creator>
  <cp:lastModifiedBy>Esra Kandilci</cp:lastModifiedBy>
  <cp:revision>126</cp:revision>
  <dcterms:created xsi:type="dcterms:W3CDTF">2020-08-26T21:53:11Z</dcterms:created>
  <dcterms:modified xsi:type="dcterms:W3CDTF">2020-09-18T18:45:11Z</dcterms:modified>
</cp:coreProperties>
</file>