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1170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F75050-0E15-4C5B-92B0-66D068882F1F}" type="datetimeFigureOut">
              <a:rPr lang="tr-TR" smtClean="0"/>
              <a:pPr/>
              <a:t>23.07.2021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DEFA8C-F947-479F-BE07-76B6B3F80BF1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MORNING</a:t>
            </a:r>
            <a:br>
              <a:rPr lang="tr-TR" dirty="0" smtClean="0"/>
            </a:br>
            <a:r>
              <a:rPr lang="tr-TR" dirty="0" smtClean="0"/>
              <a:t>B. GOOD EVENING</a:t>
            </a:r>
            <a:endParaRPr lang="tr-TR" dirty="0"/>
          </a:p>
        </p:txBody>
      </p:sp>
      <p:pic>
        <p:nvPicPr>
          <p:cNvPr id="1026" name="Picture 2" descr="C:\Users\EVEREST\Desktop\AQ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2888" y="2938463"/>
            <a:ext cx="2755900" cy="938212"/>
          </a:xfrm>
          <a:prstGeom prst="rect">
            <a:avLst/>
          </a:prstGeom>
          <a:noFill/>
        </p:spPr>
      </p:pic>
      <p:pic>
        <p:nvPicPr>
          <p:cNvPr id="5" name="Picture 42" descr="C:\Users\User\Desktop\lo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2914650"/>
            <a:ext cx="952500" cy="962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EVENING</a:t>
            </a:r>
            <a:br>
              <a:rPr lang="tr-TR" dirty="0" smtClean="0"/>
            </a:br>
            <a:r>
              <a:rPr lang="tr-TR" dirty="0" smtClean="0"/>
              <a:t>B. GOOD MORNING</a:t>
            </a:r>
            <a:endParaRPr lang="tr-TR" dirty="0"/>
          </a:p>
        </p:txBody>
      </p:sp>
      <p:pic>
        <p:nvPicPr>
          <p:cNvPr id="3074" name="Picture 2" descr="C:\Users\EVEREST\Desktop\YTRVV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0388" y="3092450"/>
            <a:ext cx="3535362" cy="719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AFTERNOON</a:t>
            </a:r>
            <a:br>
              <a:rPr lang="tr-TR" dirty="0" smtClean="0"/>
            </a:br>
            <a:r>
              <a:rPr lang="tr-TR" dirty="0" smtClean="0"/>
              <a:t>B. GOOD NIGHT</a:t>
            </a:r>
            <a:endParaRPr lang="tr-TR" dirty="0"/>
          </a:p>
        </p:txBody>
      </p:sp>
      <p:pic>
        <p:nvPicPr>
          <p:cNvPr id="2050" name="Picture 2" descr="C:\Users\EVEREST\Desktop\HYYDF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571744"/>
            <a:ext cx="3670300" cy="1073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NIGHT</a:t>
            </a:r>
            <a:br>
              <a:rPr lang="tr-TR" dirty="0" smtClean="0"/>
            </a:br>
            <a:r>
              <a:rPr lang="tr-TR" dirty="0" smtClean="0"/>
              <a:t>B. GOOD EVENING</a:t>
            </a:r>
            <a:endParaRPr lang="tr-TR" dirty="0"/>
          </a:p>
        </p:txBody>
      </p:sp>
      <p:pic>
        <p:nvPicPr>
          <p:cNvPr id="4098" name="Picture 2" descr="C:\Users\EVEREST\Desktop\BV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6413" y="2881313"/>
            <a:ext cx="3462337" cy="75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HELLO</a:t>
            </a:r>
            <a:br>
              <a:rPr lang="tr-TR" dirty="0" smtClean="0"/>
            </a:br>
            <a:r>
              <a:rPr lang="tr-TR" dirty="0" smtClean="0"/>
              <a:t>B. GOOD BYE</a:t>
            </a:r>
            <a:endParaRPr lang="tr-TR" dirty="0"/>
          </a:p>
        </p:txBody>
      </p:sp>
      <p:pic>
        <p:nvPicPr>
          <p:cNvPr id="6146" name="Picture 2" descr="C:\Users\EVEREST\Desktop\12121Q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3613" y="1711325"/>
            <a:ext cx="3170237" cy="560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SEE YOU</a:t>
            </a:r>
            <a:br>
              <a:rPr lang="tr-TR" dirty="0" smtClean="0"/>
            </a:br>
            <a:r>
              <a:rPr lang="tr-TR" dirty="0" smtClean="0"/>
              <a:t>B. WHAT IS YOUR NAME?</a:t>
            </a:r>
            <a:endParaRPr lang="tr-TR" dirty="0"/>
          </a:p>
        </p:txBody>
      </p:sp>
      <p:pic>
        <p:nvPicPr>
          <p:cNvPr id="5122" name="Picture 2" descr="C:\Users\EVEREST\Desktop\12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3513" y="3249613"/>
            <a:ext cx="3292475" cy="817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AFTERNOON</a:t>
            </a:r>
            <a:br>
              <a:rPr lang="tr-TR" dirty="0" smtClean="0"/>
            </a:br>
            <a:r>
              <a:rPr lang="tr-TR" dirty="0" smtClean="0"/>
              <a:t>B. GOOD MORNING</a:t>
            </a:r>
            <a:endParaRPr lang="tr-TR" dirty="0"/>
          </a:p>
        </p:txBody>
      </p:sp>
      <p:pic>
        <p:nvPicPr>
          <p:cNvPr id="7170" name="Picture 2" descr="C:\Users\EVEREST\Desktop\HYYDF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7838" y="3386138"/>
            <a:ext cx="3670300" cy="1073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NICE TO MEET YOU</a:t>
            </a:r>
            <a:br>
              <a:rPr lang="tr-TR" dirty="0" smtClean="0"/>
            </a:br>
            <a:r>
              <a:rPr lang="tr-TR" dirty="0" smtClean="0"/>
              <a:t>B. MY NAME IS ERCAN</a:t>
            </a:r>
            <a:endParaRPr lang="tr-TR" dirty="0"/>
          </a:p>
        </p:txBody>
      </p:sp>
      <p:pic>
        <p:nvPicPr>
          <p:cNvPr id="8194" name="Picture 2" descr="C:\Users\EVEREST\Desktop\MJ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9813" y="3333750"/>
            <a:ext cx="7388225" cy="854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WHAT IS YOUR NAME?</a:t>
            </a:r>
            <a:br>
              <a:rPr lang="tr-TR" dirty="0" smtClean="0"/>
            </a:br>
            <a:r>
              <a:rPr lang="tr-TR" dirty="0" smtClean="0"/>
              <a:t>B. HOW ARE YOU?</a:t>
            </a:r>
            <a:endParaRPr lang="tr-TR" dirty="0"/>
          </a:p>
        </p:txBody>
      </p:sp>
      <p:pic>
        <p:nvPicPr>
          <p:cNvPr id="9218" name="Picture 2" descr="C:\Users\EVEREST\Desktop\VVVC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0613" y="4521200"/>
            <a:ext cx="4303712" cy="6334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EVENING</a:t>
            </a:r>
            <a:br>
              <a:rPr lang="tr-TR" dirty="0" smtClean="0"/>
            </a:br>
            <a:r>
              <a:rPr lang="tr-TR" dirty="0" smtClean="0"/>
              <a:t>B. GOOD AFTERNOON</a:t>
            </a:r>
            <a:endParaRPr lang="tr-TR" dirty="0"/>
          </a:p>
        </p:txBody>
      </p:sp>
      <p:pic>
        <p:nvPicPr>
          <p:cNvPr id="10242" name="Picture 2" descr="C:\Users\EVEREST\Desktop\YTRVV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37100" y="2724150"/>
            <a:ext cx="3535363" cy="719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BYE</a:t>
            </a:r>
            <a:br>
              <a:rPr lang="tr-TR" dirty="0" smtClean="0"/>
            </a:br>
            <a:r>
              <a:rPr lang="tr-TR" dirty="0" smtClean="0"/>
              <a:t>B. HI</a:t>
            </a:r>
            <a:endParaRPr lang="tr-TR" dirty="0"/>
          </a:p>
        </p:txBody>
      </p:sp>
      <p:pic>
        <p:nvPicPr>
          <p:cNvPr id="12290" name="Picture 2" descr="C:\Users\EVEREST\Desktop\XXCXC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6913" y="4813300"/>
            <a:ext cx="2609850" cy="75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A.I AM FINE</a:t>
            </a:r>
            <a:br>
              <a:rPr lang="tr-TR" dirty="0" smtClean="0"/>
            </a:br>
            <a:r>
              <a:rPr lang="tr-TR" dirty="0" smtClean="0"/>
              <a:t>B. I AM NOT OK</a:t>
            </a:r>
            <a:endParaRPr lang="tr-TR" dirty="0"/>
          </a:p>
        </p:txBody>
      </p:sp>
      <p:pic>
        <p:nvPicPr>
          <p:cNvPr id="13314" name="Picture 2" descr="C:\Users\EVEREST\Desktop\5F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7963" y="5218113"/>
            <a:ext cx="2876550" cy="682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WHAT IS YOUR NAME?</a:t>
            </a:r>
            <a:br>
              <a:rPr lang="tr-TR" dirty="0" smtClean="0"/>
            </a:br>
            <a:r>
              <a:rPr lang="tr-TR" dirty="0" smtClean="0"/>
              <a:t>B. HOW ARE YOU?</a:t>
            </a:r>
            <a:endParaRPr lang="tr-TR" dirty="0"/>
          </a:p>
        </p:txBody>
      </p:sp>
      <p:pic>
        <p:nvPicPr>
          <p:cNvPr id="11266" name="Picture 2" descr="C:\Users\EVEREST\Desktop\VVVC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1825" y="5376863"/>
            <a:ext cx="4303713" cy="633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A.I AM FINE</a:t>
            </a:r>
            <a:br>
              <a:rPr lang="tr-TR" dirty="0" smtClean="0"/>
            </a:br>
            <a:r>
              <a:rPr lang="tr-TR" dirty="0" smtClean="0"/>
              <a:t>B. I AM NOT OK</a:t>
            </a:r>
            <a:endParaRPr lang="tr-TR" dirty="0"/>
          </a:p>
        </p:txBody>
      </p:sp>
      <p:pic>
        <p:nvPicPr>
          <p:cNvPr id="14338" name="Picture 2" descr="C:\Users\EVEREST\Desktop\CXZ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5275" y="2487613"/>
            <a:ext cx="4300538" cy="719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HOW ARE YOU?</a:t>
            </a:r>
            <a:br>
              <a:rPr lang="tr-TR" dirty="0" smtClean="0"/>
            </a:br>
            <a:r>
              <a:rPr lang="tr-TR" dirty="0" smtClean="0"/>
              <a:t>B. WHAT IS YOUR NAME?</a:t>
            </a:r>
            <a:endParaRPr lang="tr-TR" dirty="0"/>
          </a:p>
        </p:txBody>
      </p:sp>
      <p:pic>
        <p:nvPicPr>
          <p:cNvPr id="15362" name="Picture 2" descr="C:\Users\EVEREST\Desktop\ZZZ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16225" y="4075113"/>
            <a:ext cx="2981325" cy="6429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BYE</a:t>
            </a:r>
            <a:br>
              <a:rPr lang="tr-TR" dirty="0" smtClean="0"/>
            </a:br>
            <a:r>
              <a:rPr lang="tr-TR" dirty="0" smtClean="0"/>
              <a:t>B. GOOD EVENING</a:t>
            </a:r>
            <a:endParaRPr lang="tr-TR" dirty="0"/>
          </a:p>
        </p:txBody>
      </p:sp>
      <p:pic>
        <p:nvPicPr>
          <p:cNvPr id="3" name="Picture 2" descr="C:\Users\EVEREST\Desktop\12121Q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3613" y="1711325"/>
            <a:ext cx="3170237" cy="560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EVENING</a:t>
            </a:r>
            <a:br>
              <a:rPr lang="tr-TR" dirty="0" smtClean="0"/>
            </a:br>
            <a:r>
              <a:rPr lang="tr-TR" dirty="0" smtClean="0"/>
              <a:t>B. GOOD MORNING</a:t>
            </a:r>
            <a:endParaRPr lang="tr-TR" dirty="0"/>
          </a:p>
        </p:txBody>
      </p:sp>
      <p:pic>
        <p:nvPicPr>
          <p:cNvPr id="4" name="Picture 2" descr="C:\Users\EVEREST\Desktop\AQ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2888" y="2938463"/>
            <a:ext cx="2755900" cy="938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HOW ARE YOU?</a:t>
            </a:r>
            <a:br>
              <a:rPr lang="tr-TR" dirty="0" smtClean="0"/>
            </a:br>
            <a:r>
              <a:rPr lang="tr-TR" dirty="0" smtClean="0"/>
              <a:t>B. WHAT IS YOUR NAME?</a:t>
            </a:r>
            <a:endParaRPr lang="tr-TR" dirty="0"/>
          </a:p>
        </p:txBody>
      </p:sp>
      <p:pic>
        <p:nvPicPr>
          <p:cNvPr id="3" name="Picture 2" descr="C:\Users\EVEREST\Desktop\VVVC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1825" y="5376863"/>
            <a:ext cx="4303713" cy="633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I AM FINE</a:t>
            </a:r>
            <a:br>
              <a:rPr lang="tr-TR" dirty="0" smtClean="0"/>
            </a:br>
            <a:r>
              <a:rPr lang="tr-TR" dirty="0" smtClean="0"/>
              <a:t>B. NICE TO MEET YOU</a:t>
            </a:r>
            <a:endParaRPr lang="tr-TR" dirty="0"/>
          </a:p>
        </p:txBody>
      </p:sp>
      <p:pic>
        <p:nvPicPr>
          <p:cNvPr id="3" name="Picture 2" descr="C:\Users\EVEREST\Desktop\MJ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9813" y="3333750"/>
            <a:ext cx="7388225" cy="854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BYE</a:t>
            </a:r>
            <a:br>
              <a:rPr lang="tr-TR" dirty="0" smtClean="0"/>
            </a:br>
            <a:r>
              <a:rPr lang="tr-TR" dirty="0" smtClean="0"/>
              <a:t>B. GOOD EVENING</a:t>
            </a:r>
            <a:endParaRPr lang="tr-TR" dirty="0"/>
          </a:p>
        </p:txBody>
      </p:sp>
      <p:pic>
        <p:nvPicPr>
          <p:cNvPr id="3" name="Picture 2" descr="C:\Users\EVEREST\Desktop\YTRVV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0388" y="3092450"/>
            <a:ext cx="3535362" cy="719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HELLO</a:t>
            </a:r>
            <a:br>
              <a:rPr lang="tr-TR" dirty="0" smtClean="0"/>
            </a:br>
            <a:r>
              <a:rPr lang="tr-TR" dirty="0" smtClean="0"/>
              <a:t>B. GOOD BYE</a:t>
            </a:r>
            <a:endParaRPr lang="tr-TR" dirty="0"/>
          </a:p>
        </p:txBody>
      </p:sp>
      <p:pic>
        <p:nvPicPr>
          <p:cNvPr id="3" name="Picture 2" descr="C:\Users\EVEREST\Desktop\XXCXC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6913" y="4813300"/>
            <a:ext cx="2609850" cy="75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A.I AM FINE</a:t>
            </a:r>
            <a:br>
              <a:rPr lang="tr-TR" dirty="0" smtClean="0"/>
            </a:br>
            <a:r>
              <a:rPr lang="tr-TR" dirty="0" smtClean="0"/>
              <a:t>B. GOOD BYE</a:t>
            </a:r>
            <a:endParaRPr lang="tr-TR" dirty="0"/>
          </a:p>
        </p:txBody>
      </p:sp>
      <p:pic>
        <p:nvPicPr>
          <p:cNvPr id="3" name="Picture 2" descr="C:\Users\EVEREST\Desktop\5F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571744"/>
            <a:ext cx="2876550" cy="682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HOW ARE YOU?</a:t>
            </a:r>
            <a:br>
              <a:rPr lang="tr-TR" dirty="0" smtClean="0"/>
            </a:br>
            <a:r>
              <a:rPr lang="tr-TR" dirty="0" smtClean="0"/>
              <a:t>B. WHAT IS YOUR NAME?</a:t>
            </a:r>
            <a:endParaRPr lang="tr-TR" dirty="0"/>
          </a:p>
        </p:txBody>
      </p:sp>
      <p:pic>
        <p:nvPicPr>
          <p:cNvPr id="3" name="Picture 2" descr="C:\Users\EVEREST\Desktop\ZZZX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2071678"/>
            <a:ext cx="2981325" cy="6429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AFTERNOON</a:t>
            </a:r>
            <a:br>
              <a:rPr lang="tr-TR" dirty="0" smtClean="0"/>
            </a:br>
            <a:r>
              <a:rPr lang="tr-TR" dirty="0" smtClean="0"/>
              <a:t>B. GOOD NIGHT</a:t>
            </a:r>
            <a:endParaRPr lang="tr-TR" dirty="0"/>
          </a:p>
        </p:txBody>
      </p:sp>
      <p:pic>
        <p:nvPicPr>
          <p:cNvPr id="3" name="Picture 2" descr="C:\Users\EVEREST\Desktop\BV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6413" y="2881313"/>
            <a:ext cx="3462337" cy="75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I AM NOT GOOD</a:t>
            </a:r>
            <a:br>
              <a:rPr lang="tr-TR" dirty="0" smtClean="0"/>
            </a:br>
            <a:r>
              <a:rPr lang="tr-TR" dirty="0" smtClean="0"/>
              <a:t>B. I AM NOT READY</a:t>
            </a:r>
            <a:endParaRPr lang="tr-TR" dirty="0"/>
          </a:p>
        </p:txBody>
      </p:sp>
      <p:pic>
        <p:nvPicPr>
          <p:cNvPr id="3" name="Picture 2" descr="C:\Users\EVEREST\Desktop\CXZ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857892"/>
            <a:ext cx="4300538" cy="7191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429124" y="274638"/>
            <a:ext cx="4257676" cy="5154626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O</a:t>
            </a:r>
            <a:r>
              <a:rPr lang="tr-TR" dirty="0" smtClean="0"/>
              <a:t>RANGE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6386" name="Picture 2" descr="C:\Users\EVEREST\Desktop\1852844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3810257" cy="3505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286380" y="274638"/>
            <a:ext cx="3400420" cy="4654560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E</a:t>
            </a:r>
            <a:r>
              <a:rPr lang="tr-TR" dirty="0" smtClean="0"/>
              <a:t>GG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7410" name="Picture 2" descr="C:\Users\EVEREST\Desktop\29434579-98c0-4c97-9b24-4d936e7ce9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928670"/>
            <a:ext cx="3429958" cy="45275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57818" y="274638"/>
            <a:ext cx="3328982" cy="5154626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U</a:t>
            </a:r>
            <a:r>
              <a:rPr lang="tr-TR" dirty="0" smtClean="0"/>
              <a:t>NCLE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8434" name="Picture 2" descr="C:\Users\EVEREST\Desktop\gettyimages-845024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4729571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71472" y="285728"/>
            <a:ext cx="7472386" cy="2500330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M</a:t>
            </a:r>
            <a:r>
              <a:rPr lang="tr-TR" dirty="0" smtClean="0"/>
              <a:t>OTORCYCLE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9458" name="Picture 2" descr="C:\Users\EVEREST\Desktop\2018-Suzuki-GSX250R-BLK-770x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08" y="3428977"/>
            <a:ext cx="6000792" cy="34290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286380" y="274638"/>
            <a:ext cx="3400420" cy="4583122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A</a:t>
            </a:r>
            <a:r>
              <a:rPr lang="tr-TR" dirty="0" smtClean="0"/>
              <a:t>RM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20482" name="Picture 2" descr="C:\Users\EVEREST\Desktop\body-20parts-20clip-20art-arm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57298"/>
            <a:ext cx="3846513" cy="3846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643570" y="285728"/>
            <a:ext cx="2971792" cy="5083188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C</a:t>
            </a:r>
            <a:r>
              <a:rPr lang="tr-TR" dirty="0" smtClean="0"/>
              <a:t>OW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21506" name="Picture 2" descr="C:\Users\EVEREST\Desktop\1065317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5517054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429124" y="274638"/>
            <a:ext cx="4257676" cy="5154626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O</a:t>
            </a:r>
            <a:r>
              <a:rPr lang="tr-TR" dirty="0" smtClean="0"/>
              <a:t>RANGE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6386" name="Picture 2" descr="C:\Users\EVEREST\Desktop\1852844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14554"/>
            <a:ext cx="3810257" cy="350518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286380" y="274638"/>
            <a:ext cx="3400420" cy="4654560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E</a:t>
            </a:r>
            <a:r>
              <a:rPr lang="tr-TR" dirty="0" smtClean="0"/>
              <a:t>GG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7410" name="Picture 2" descr="C:\Users\EVEREST\Desktop\29434579-98c0-4c97-9b24-4d936e7ce91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928670"/>
            <a:ext cx="3429958" cy="45275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57818" y="274638"/>
            <a:ext cx="3328982" cy="5154626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U</a:t>
            </a:r>
            <a:r>
              <a:rPr lang="tr-TR" dirty="0" smtClean="0"/>
              <a:t>NCLE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8434" name="Picture 2" descr="C:\Users\EVEREST\Desktop\gettyimages-8450242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071546"/>
            <a:ext cx="4729571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71472" y="285728"/>
            <a:ext cx="7472386" cy="2500330"/>
          </a:xfrm>
        </p:spPr>
        <p:txBody>
          <a:bodyPr>
            <a:normAutofit fontScale="90000"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M</a:t>
            </a:r>
            <a:r>
              <a:rPr lang="tr-TR" dirty="0" smtClean="0"/>
              <a:t>OTORCYCLE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19458" name="Picture 2" descr="C:\Users\EVEREST\Desktop\2018-Suzuki-GSX250R-BLK-770x4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43208" y="3428977"/>
            <a:ext cx="6000792" cy="342902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286380" y="274638"/>
            <a:ext cx="3400420" cy="4583122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A</a:t>
            </a:r>
            <a:r>
              <a:rPr lang="tr-TR" dirty="0" smtClean="0"/>
              <a:t>RM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20482" name="Picture 2" descr="C:\Users\EVEREST\Desktop\body-20parts-20clip-20art-arm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57298"/>
            <a:ext cx="3846513" cy="3846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643570" y="285728"/>
            <a:ext cx="2971792" cy="5083188"/>
          </a:xfrm>
        </p:spPr>
        <p:txBody>
          <a:bodyPr>
            <a:normAutofit/>
          </a:bodyPr>
          <a:lstStyle/>
          <a:p>
            <a:r>
              <a:rPr lang="tr-TR" dirty="0" smtClean="0"/>
              <a:t>….. </a:t>
            </a:r>
            <a:r>
              <a:rPr lang="tr-TR" sz="13400" b="1" dirty="0" smtClean="0">
                <a:solidFill>
                  <a:srgbClr val="FF0000"/>
                </a:solidFill>
              </a:rPr>
              <a:t>C</a:t>
            </a:r>
            <a:r>
              <a:rPr lang="tr-TR" dirty="0" smtClean="0"/>
              <a:t>OW</a:t>
            </a:r>
            <a:br>
              <a:rPr lang="tr-TR" dirty="0" smtClean="0"/>
            </a:br>
            <a:r>
              <a:rPr lang="tr-TR" dirty="0" smtClean="0"/>
              <a:t>A. A</a:t>
            </a:r>
            <a:br>
              <a:rPr lang="tr-TR" dirty="0" smtClean="0"/>
            </a:br>
            <a:r>
              <a:rPr lang="tr-TR" dirty="0" smtClean="0"/>
              <a:t>B. AN</a:t>
            </a:r>
            <a:endParaRPr lang="tr-TR" dirty="0"/>
          </a:p>
        </p:txBody>
      </p:sp>
      <p:pic>
        <p:nvPicPr>
          <p:cNvPr id="21506" name="Picture 2" descr="C:\Users\EVEREST\Desktop\1065317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142984"/>
            <a:ext cx="5517054" cy="378621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MORNING</a:t>
            </a:r>
            <a:br>
              <a:rPr lang="tr-TR" dirty="0" smtClean="0"/>
            </a:br>
            <a:r>
              <a:rPr lang="tr-TR" dirty="0" smtClean="0"/>
              <a:t>B. GOOD EVENING</a:t>
            </a:r>
            <a:endParaRPr lang="tr-TR" dirty="0"/>
          </a:p>
        </p:txBody>
      </p:sp>
      <p:pic>
        <p:nvPicPr>
          <p:cNvPr id="1026" name="Picture 2" descr="C:\Users\EVEREST\Desktop\AQ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12888" y="2938463"/>
            <a:ext cx="2755900" cy="9382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AFTERNOON</a:t>
            </a:r>
            <a:br>
              <a:rPr lang="tr-TR" dirty="0" smtClean="0"/>
            </a:br>
            <a:r>
              <a:rPr lang="tr-TR" dirty="0" smtClean="0"/>
              <a:t>B. GOOD NIGHT</a:t>
            </a:r>
            <a:endParaRPr lang="tr-TR" dirty="0"/>
          </a:p>
        </p:txBody>
      </p:sp>
      <p:pic>
        <p:nvPicPr>
          <p:cNvPr id="2050" name="Picture 2" descr="C:\Users\EVEREST\Desktop\HYYDF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571744"/>
            <a:ext cx="3670300" cy="1073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EVENING</a:t>
            </a:r>
            <a:br>
              <a:rPr lang="tr-TR" dirty="0" smtClean="0"/>
            </a:br>
            <a:r>
              <a:rPr lang="tr-TR" dirty="0" smtClean="0"/>
              <a:t>B. GOOD MORNING</a:t>
            </a:r>
            <a:endParaRPr lang="tr-TR" dirty="0"/>
          </a:p>
        </p:txBody>
      </p:sp>
      <p:pic>
        <p:nvPicPr>
          <p:cNvPr id="3074" name="Picture 2" descr="C:\Users\EVEREST\Desktop\YTRVV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00388" y="3092450"/>
            <a:ext cx="3535362" cy="719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NIGHT</a:t>
            </a:r>
            <a:br>
              <a:rPr lang="tr-TR" dirty="0" smtClean="0"/>
            </a:br>
            <a:r>
              <a:rPr lang="tr-TR" dirty="0" smtClean="0"/>
              <a:t>B. GOOD EVENING</a:t>
            </a:r>
            <a:endParaRPr lang="tr-TR" dirty="0"/>
          </a:p>
        </p:txBody>
      </p:sp>
      <p:pic>
        <p:nvPicPr>
          <p:cNvPr id="4098" name="Picture 2" descr="C:\Users\EVEREST\Desktop\BV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16413" y="2881313"/>
            <a:ext cx="3462337" cy="75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HELLO</a:t>
            </a:r>
            <a:br>
              <a:rPr lang="tr-TR" dirty="0" smtClean="0"/>
            </a:br>
            <a:r>
              <a:rPr lang="tr-TR" dirty="0" smtClean="0"/>
              <a:t>B. GOOD BYE</a:t>
            </a:r>
            <a:endParaRPr lang="tr-TR" dirty="0"/>
          </a:p>
        </p:txBody>
      </p:sp>
      <p:pic>
        <p:nvPicPr>
          <p:cNvPr id="6146" name="Picture 2" descr="C:\Users\EVEREST\Desktop\12121QQ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3613" y="1711325"/>
            <a:ext cx="3170237" cy="5603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SEE YOU</a:t>
            </a:r>
            <a:br>
              <a:rPr lang="tr-TR" dirty="0" smtClean="0"/>
            </a:br>
            <a:r>
              <a:rPr lang="tr-TR" dirty="0" smtClean="0"/>
              <a:t>B. WHAT IS YOUR NAME?</a:t>
            </a:r>
            <a:endParaRPr lang="tr-TR" dirty="0"/>
          </a:p>
        </p:txBody>
      </p:sp>
      <p:pic>
        <p:nvPicPr>
          <p:cNvPr id="5122" name="Picture 2" descr="C:\Users\EVEREST\Desktop\12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73513" y="3249613"/>
            <a:ext cx="3292475" cy="8175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AFTERNOON</a:t>
            </a:r>
            <a:br>
              <a:rPr lang="tr-TR" dirty="0" smtClean="0"/>
            </a:br>
            <a:r>
              <a:rPr lang="tr-TR" dirty="0" smtClean="0"/>
              <a:t>B. GOOD MORNING</a:t>
            </a:r>
            <a:endParaRPr lang="tr-TR" dirty="0"/>
          </a:p>
        </p:txBody>
      </p:sp>
      <p:pic>
        <p:nvPicPr>
          <p:cNvPr id="7170" name="Picture 2" descr="C:\Users\EVEREST\Desktop\HYYDF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17838" y="3386138"/>
            <a:ext cx="3670300" cy="10731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NICE TO MEET YOU</a:t>
            </a:r>
            <a:br>
              <a:rPr lang="tr-TR" dirty="0" smtClean="0"/>
            </a:br>
            <a:r>
              <a:rPr lang="tr-TR" dirty="0" smtClean="0"/>
              <a:t>B. MY NAME IS ERCAN</a:t>
            </a:r>
            <a:endParaRPr lang="tr-TR" dirty="0"/>
          </a:p>
        </p:txBody>
      </p:sp>
      <p:pic>
        <p:nvPicPr>
          <p:cNvPr id="8194" name="Picture 2" descr="C:\Users\EVEREST\Desktop\MJH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39813" y="3333750"/>
            <a:ext cx="7388225" cy="854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WHAT IS YOUR NAME?</a:t>
            </a:r>
            <a:br>
              <a:rPr lang="tr-TR" dirty="0" smtClean="0"/>
            </a:br>
            <a:r>
              <a:rPr lang="tr-TR" dirty="0" smtClean="0"/>
              <a:t>B. HOW ARE YOU?</a:t>
            </a:r>
            <a:endParaRPr lang="tr-TR" dirty="0"/>
          </a:p>
        </p:txBody>
      </p:sp>
      <p:pic>
        <p:nvPicPr>
          <p:cNvPr id="9218" name="Picture 2" descr="C:\Users\EVEREST\Desktop\VVVC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30613" y="4521200"/>
            <a:ext cx="4303712" cy="6334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EVENING</a:t>
            </a:r>
            <a:br>
              <a:rPr lang="tr-TR" dirty="0" smtClean="0"/>
            </a:br>
            <a:r>
              <a:rPr lang="tr-TR" dirty="0" smtClean="0"/>
              <a:t>B. GOOD AFTERNOON</a:t>
            </a:r>
            <a:endParaRPr lang="tr-TR" dirty="0"/>
          </a:p>
        </p:txBody>
      </p:sp>
      <p:pic>
        <p:nvPicPr>
          <p:cNvPr id="10242" name="Picture 2" descr="C:\Users\EVEREST\Desktop\YTRVV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37100" y="2724150"/>
            <a:ext cx="3535363" cy="719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GOOD BYE</a:t>
            </a:r>
            <a:br>
              <a:rPr lang="tr-TR" dirty="0" smtClean="0"/>
            </a:br>
            <a:r>
              <a:rPr lang="tr-TR" dirty="0" smtClean="0"/>
              <a:t>B. HI</a:t>
            </a:r>
            <a:endParaRPr lang="tr-TR" dirty="0"/>
          </a:p>
        </p:txBody>
      </p:sp>
      <p:pic>
        <p:nvPicPr>
          <p:cNvPr id="12290" name="Picture 2" descr="C:\Users\EVEREST\Desktop\XXCXCX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6913" y="4813300"/>
            <a:ext cx="2609850" cy="755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A.I AM FINE</a:t>
            </a:r>
            <a:br>
              <a:rPr lang="tr-TR" dirty="0" smtClean="0"/>
            </a:br>
            <a:r>
              <a:rPr lang="tr-TR" dirty="0" smtClean="0"/>
              <a:t>B. I AM NOT OK</a:t>
            </a:r>
            <a:endParaRPr lang="tr-TR" dirty="0"/>
          </a:p>
        </p:txBody>
      </p:sp>
      <p:pic>
        <p:nvPicPr>
          <p:cNvPr id="13314" name="Picture 2" descr="C:\Users\EVEREST\Desktop\5FF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7963" y="5218113"/>
            <a:ext cx="2876550" cy="682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smtClean="0"/>
              <a:t>A. WHAT IS YOUR NAME?</a:t>
            </a:r>
            <a:br>
              <a:rPr lang="tr-TR" dirty="0" smtClean="0"/>
            </a:br>
            <a:r>
              <a:rPr lang="tr-TR" dirty="0" smtClean="0"/>
              <a:t>B. HOW ARE YOU?</a:t>
            </a:r>
            <a:endParaRPr lang="tr-TR" dirty="0"/>
          </a:p>
        </p:txBody>
      </p:sp>
      <p:pic>
        <p:nvPicPr>
          <p:cNvPr id="11266" name="Picture 2" descr="C:\Users\EVEREST\Desktop\VVVCC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41825" y="5376863"/>
            <a:ext cx="4303713" cy="633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194</Words>
  <Application>Microsoft Office PowerPoint</Application>
  <PresentationFormat>Ekran Gösterisi (4:3)</PresentationFormat>
  <Paragraphs>50</Paragraphs>
  <Slides>50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50</vt:i4>
      </vt:variant>
    </vt:vector>
  </HeadingPairs>
  <TitlesOfParts>
    <vt:vector size="51" baseType="lpstr">
      <vt:lpstr>Ofis Teması</vt:lpstr>
      <vt:lpstr>A. GOOD MORNING B. GOOD EVENING</vt:lpstr>
      <vt:lpstr>A. GOOD EVENING B. GOOD MORNING</vt:lpstr>
      <vt:lpstr>A. GOOD AFTERNOON B. GOOD NIGHT</vt:lpstr>
      <vt:lpstr>A. GOOD NIGHT B. GOOD EVENING</vt:lpstr>
      <vt:lpstr>A. HELLO B. GOOD BYE</vt:lpstr>
      <vt:lpstr>A. SEE YOU B. WHAT IS YOUR NAME?</vt:lpstr>
      <vt:lpstr>A. GOOD AFTERNOON B. GOOD MORNING</vt:lpstr>
      <vt:lpstr>A. NICE TO MEET YOU B. MY NAME IS ERCAN</vt:lpstr>
      <vt:lpstr>A. WHAT IS YOUR NAME? B. HOW ARE YOU?</vt:lpstr>
      <vt:lpstr>A. GOOD EVENING B. GOOD AFTERNOON</vt:lpstr>
      <vt:lpstr>A. GOOD BYE B. HI</vt:lpstr>
      <vt:lpstr>A.I AM FINE B. I AM NOT OK</vt:lpstr>
      <vt:lpstr>A. WHAT IS YOUR NAME? B. HOW ARE YOU?</vt:lpstr>
      <vt:lpstr>A.I AM FINE B. I AM NOT OK</vt:lpstr>
      <vt:lpstr>A. HOW ARE YOU? B. WHAT IS YOUR NAME?</vt:lpstr>
      <vt:lpstr>A. GOOD BYE B. GOOD EVENING</vt:lpstr>
      <vt:lpstr>A. GOOD EVENING B. GOOD MORNING</vt:lpstr>
      <vt:lpstr>A. HOW ARE YOU? B. WHAT IS YOUR NAME?</vt:lpstr>
      <vt:lpstr>A. I AM FINE B. NICE TO MEET YOU</vt:lpstr>
      <vt:lpstr>A. GOOD BYE B. GOOD EVENING</vt:lpstr>
      <vt:lpstr>A. HELLO B. GOOD BYE</vt:lpstr>
      <vt:lpstr>A.I AM FINE B. GOOD BYE</vt:lpstr>
      <vt:lpstr>A. HOW ARE YOU? B. WHAT IS YOUR NAME?</vt:lpstr>
      <vt:lpstr>A. GOOD AFTERNOON B. GOOD NIGHT</vt:lpstr>
      <vt:lpstr>A. I AM NOT GOOD B. I AM NOT READY</vt:lpstr>
      <vt:lpstr>….. ORANGE A. A B. AN</vt:lpstr>
      <vt:lpstr>….. EGG A. A B. AN</vt:lpstr>
      <vt:lpstr>….. UNCLE A. A B. AN</vt:lpstr>
      <vt:lpstr>….. MOTORCYCLE A. A B. AN</vt:lpstr>
      <vt:lpstr>….. ARM A. A B. AN</vt:lpstr>
      <vt:lpstr>….. COW A. A B. AN</vt:lpstr>
      <vt:lpstr>….. ORANGE A. A B. AN</vt:lpstr>
      <vt:lpstr>….. EGG A. A B. AN</vt:lpstr>
      <vt:lpstr>….. UNCLE A. A B. AN</vt:lpstr>
      <vt:lpstr>….. MOTORCYCLE A. A B. AN</vt:lpstr>
      <vt:lpstr>….. ARM A. A B. AN</vt:lpstr>
      <vt:lpstr>….. COW A. A B. AN</vt:lpstr>
      <vt:lpstr>A. GOOD MORNING B. GOOD EVENING</vt:lpstr>
      <vt:lpstr>A. GOOD AFTERNOON B. GOOD NIGHT</vt:lpstr>
      <vt:lpstr>A. GOOD EVENING B. GOOD MORNING</vt:lpstr>
      <vt:lpstr>A. GOOD NIGHT B. GOOD EVENING</vt:lpstr>
      <vt:lpstr>A. HELLO B. GOOD BYE</vt:lpstr>
      <vt:lpstr>A. SEE YOU B. WHAT IS YOUR NAME?</vt:lpstr>
      <vt:lpstr>A. GOOD AFTERNOON B. GOOD MORNING</vt:lpstr>
      <vt:lpstr>A. NICE TO MEET YOU B. MY NAME IS ERCAN</vt:lpstr>
      <vt:lpstr>A. WHAT IS YOUR NAME? B. HOW ARE YOU?</vt:lpstr>
      <vt:lpstr>A. GOOD EVENING B. GOOD AFTERNOON</vt:lpstr>
      <vt:lpstr>A. GOOD BYE B. HI</vt:lpstr>
      <vt:lpstr>A.I AM FINE B. I AM NOT OK</vt:lpstr>
      <vt:lpstr>A. WHAT IS YOUR NAME? B. HOW ARE YOU?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A. GOOD MORNING B. GOOD EVENING</dc:title>
  <dc:creator>EVEREST</dc:creator>
  <cp:lastModifiedBy>Erdem OVAT</cp:lastModifiedBy>
  <cp:revision>19</cp:revision>
  <dcterms:created xsi:type="dcterms:W3CDTF">2017-11-10T22:37:43Z</dcterms:created>
  <dcterms:modified xsi:type="dcterms:W3CDTF">2021-07-23T10:51:41Z</dcterms:modified>
</cp:coreProperties>
</file>