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21674138" cy="12192000"/>
  <p:notesSz cx="6858000" cy="9144000"/>
  <p:custDataLst>
    <p:tags r:id="rId23"/>
  </p:custDataLst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5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12835" y="2312508"/>
            <a:ext cx="15448469" cy="4460823"/>
          </a:xfrm>
        </p:spPr>
        <p:txBody>
          <a:bodyPr anchor="b">
            <a:normAutofit/>
          </a:bodyPr>
          <a:lstStyle>
            <a:lvl1pPr algn="ctr">
              <a:defRPr sz="8533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12835" y="6908801"/>
            <a:ext cx="15448469" cy="2438398"/>
          </a:xfrm>
        </p:spPr>
        <p:txBody>
          <a:bodyPr>
            <a:normAutofit/>
          </a:bodyPr>
          <a:lstStyle>
            <a:lvl1pPr marL="0" indent="0" algn="ctr">
              <a:buNone/>
              <a:defRPr sz="3911">
                <a:solidFill>
                  <a:schemeClr val="tx1">
                    <a:lumMod val="75000"/>
                  </a:schemeClr>
                </a:solidFill>
              </a:defRPr>
            </a:lvl1pPr>
            <a:lvl2pPr marL="812764" indent="0" algn="ctr">
              <a:buNone/>
              <a:defRPr sz="3555"/>
            </a:lvl2pPr>
            <a:lvl3pPr marL="1625529" indent="0" algn="ctr">
              <a:buNone/>
              <a:defRPr sz="3200"/>
            </a:lvl3pPr>
            <a:lvl4pPr marL="2438293" indent="0" algn="ctr">
              <a:buNone/>
              <a:defRPr sz="2844"/>
            </a:lvl4pPr>
            <a:lvl5pPr marL="3251058" indent="0" algn="ctr">
              <a:buNone/>
              <a:defRPr sz="2844"/>
            </a:lvl5pPr>
            <a:lvl6pPr marL="4063822" indent="0" algn="ctr">
              <a:buNone/>
              <a:defRPr sz="2844"/>
            </a:lvl6pPr>
            <a:lvl7pPr marL="4876587" indent="0" algn="ctr">
              <a:buNone/>
              <a:defRPr sz="2844"/>
            </a:lvl7pPr>
            <a:lvl8pPr marL="5689351" indent="0" algn="ctr">
              <a:buNone/>
              <a:defRPr sz="2844"/>
            </a:lvl8pPr>
            <a:lvl9pPr marL="6502116" indent="0" algn="ctr">
              <a:buNone/>
              <a:defRPr sz="2844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781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624448" y="4208165"/>
            <a:ext cx="18424130" cy="608730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493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4447" y="1473002"/>
            <a:ext cx="18402666" cy="4865456"/>
          </a:xfrm>
        </p:spPr>
        <p:txBody>
          <a:bodyPr anchor="b">
            <a:normAutofit/>
          </a:bodyPr>
          <a:lstStyle>
            <a:lvl1pPr>
              <a:defRPr sz="7111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447" y="6502147"/>
            <a:ext cx="18402666" cy="2432325"/>
          </a:xfrm>
        </p:spPr>
        <p:txBody>
          <a:bodyPr>
            <a:normAutofit/>
          </a:bodyPr>
          <a:lstStyle>
            <a:lvl1pPr marL="0" indent="0" algn="ctr">
              <a:buNone/>
              <a:defRPr sz="3555">
                <a:solidFill>
                  <a:schemeClr val="tx1">
                    <a:lumMod val="75000"/>
                  </a:schemeClr>
                </a:solidFill>
              </a:defRPr>
            </a:lvl1pPr>
            <a:lvl2pPr marL="812764" indent="0">
              <a:buNone/>
              <a:defRPr sz="3555">
                <a:solidFill>
                  <a:schemeClr val="tx1">
                    <a:tint val="75000"/>
                  </a:schemeClr>
                </a:solidFill>
              </a:defRPr>
            </a:lvl2pPr>
            <a:lvl3pPr marL="1625529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293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058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3822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587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3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116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105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624450" y="1099587"/>
            <a:ext cx="18425241" cy="283764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624448" y="4208165"/>
            <a:ext cx="9077158" cy="608730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10972533" y="4208165"/>
            <a:ext cx="9076045" cy="6087301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08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624450" y="1099587"/>
            <a:ext cx="18425241" cy="2837648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37867" y="4215143"/>
            <a:ext cx="8663742" cy="1208878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4622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1624448" y="5424022"/>
            <a:ext cx="9077160" cy="4871444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371141" y="4215143"/>
            <a:ext cx="8678551" cy="1208878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4622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10972533" y="5424022"/>
            <a:ext cx="9076047" cy="4871444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090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523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4449" y="1083734"/>
            <a:ext cx="6996608" cy="3596892"/>
          </a:xfrm>
        </p:spPr>
        <p:txBody>
          <a:bodyPr anchor="b"/>
          <a:lstStyle>
            <a:lvl1pPr algn="ctr">
              <a:defRPr sz="56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9027447" y="1083734"/>
            <a:ext cx="11022243" cy="921173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4448" y="4680626"/>
            <a:ext cx="6996610" cy="5614841"/>
          </a:xfrm>
        </p:spPr>
        <p:txBody>
          <a:bodyPr/>
          <a:lstStyle>
            <a:lvl1pPr marL="0" indent="0" algn="ctr">
              <a:buNone/>
              <a:defRPr sz="2844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84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4448" y="1083733"/>
            <a:ext cx="10550799" cy="3596896"/>
          </a:xfrm>
        </p:spPr>
        <p:txBody>
          <a:bodyPr anchor="b"/>
          <a:lstStyle>
            <a:lvl1pPr algn="ctr">
              <a:defRPr sz="56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199328" y="1083735"/>
            <a:ext cx="5787162" cy="9211733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5689"/>
            </a:lvl1pPr>
            <a:lvl2pPr marL="812764" indent="0">
              <a:buNone/>
              <a:defRPr sz="4978"/>
            </a:lvl2pPr>
            <a:lvl3pPr marL="1625529" indent="0">
              <a:buNone/>
              <a:defRPr sz="4266"/>
            </a:lvl3pPr>
            <a:lvl4pPr marL="2438293" indent="0">
              <a:buNone/>
              <a:defRPr sz="3555"/>
            </a:lvl4pPr>
            <a:lvl5pPr marL="3251058" indent="0">
              <a:buNone/>
              <a:defRPr sz="3555"/>
            </a:lvl5pPr>
            <a:lvl6pPr marL="4063822" indent="0">
              <a:buNone/>
              <a:defRPr sz="3555"/>
            </a:lvl6pPr>
            <a:lvl7pPr marL="4876587" indent="0">
              <a:buNone/>
              <a:defRPr sz="3555"/>
            </a:lvl7pPr>
            <a:lvl8pPr marL="5689351" indent="0">
              <a:buNone/>
              <a:defRPr sz="3555"/>
            </a:lvl8pPr>
            <a:lvl9pPr marL="6502116" indent="0">
              <a:buNone/>
              <a:defRPr sz="3555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4484" y="4680627"/>
            <a:ext cx="10550763" cy="5614839"/>
          </a:xfrm>
        </p:spPr>
        <p:txBody>
          <a:bodyPr/>
          <a:lstStyle>
            <a:lvl1pPr marL="0" indent="0" algn="ctr">
              <a:buNone/>
              <a:defRPr sz="2844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271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zılı Panorami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4483" y="7625554"/>
            <a:ext cx="18425207" cy="1442862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06160" y="1241353"/>
            <a:ext cx="17461853" cy="5714020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5689"/>
            </a:lvl1pPr>
            <a:lvl2pPr marL="812764" indent="0">
              <a:buNone/>
              <a:defRPr sz="4978"/>
            </a:lvl2pPr>
            <a:lvl3pPr marL="1625529" indent="0">
              <a:buNone/>
              <a:defRPr sz="4266"/>
            </a:lvl3pPr>
            <a:lvl4pPr marL="2438293" indent="0">
              <a:buNone/>
              <a:defRPr sz="3555"/>
            </a:lvl4pPr>
            <a:lvl5pPr marL="3251058" indent="0">
              <a:buNone/>
              <a:defRPr sz="3555"/>
            </a:lvl5pPr>
            <a:lvl6pPr marL="4063822" indent="0">
              <a:buNone/>
              <a:defRPr sz="3555"/>
            </a:lvl6pPr>
            <a:lvl7pPr marL="4876587" indent="0">
              <a:buNone/>
              <a:defRPr sz="3555"/>
            </a:lvl7pPr>
            <a:lvl8pPr marL="5689351" indent="0">
              <a:buNone/>
              <a:defRPr sz="3555"/>
            </a:lvl8pPr>
            <a:lvl9pPr marL="6502116" indent="0">
              <a:buNone/>
              <a:defRPr sz="3555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4448" y="9082183"/>
            <a:ext cx="18425243" cy="1213284"/>
          </a:xfrm>
        </p:spPr>
        <p:txBody>
          <a:bodyPr/>
          <a:lstStyle>
            <a:lvl1pPr marL="0" indent="0" algn="ctr">
              <a:buNone/>
              <a:defRPr sz="2844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71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4448" y="1083732"/>
            <a:ext cx="18425243" cy="6092880"/>
          </a:xfrm>
        </p:spPr>
        <p:txBody>
          <a:bodyPr anchor="ctr"/>
          <a:lstStyle>
            <a:lvl1pPr algn="ctr">
              <a:defRPr sz="56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4449" y="7475237"/>
            <a:ext cx="18425243" cy="2820231"/>
          </a:xfrm>
        </p:spPr>
        <p:txBody>
          <a:bodyPr anchor="ctr"/>
          <a:lstStyle>
            <a:lvl1pPr marL="0" indent="0" algn="ctr">
              <a:buNone/>
              <a:defRPr sz="2844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282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0981" y="1083733"/>
            <a:ext cx="16537822" cy="5320718"/>
          </a:xfrm>
        </p:spPr>
        <p:txBody>
          <a:bodyPr anchor="ctr"/>
          <a:lstStyle>
            <a:lvl1pPr>
              <a:defRPr sz="56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3058849" y="6417835"/>
            <a:ext cx="15559263" cy="1057401"/>
          </a:xfrm>
        </p:spPr>
        <p:txBody>
          <a:bodyPr anchor="t">
            <a:normAutofit/>
          </a:bodyPr>
          <a:lstStyle>
            <a:lvl1pPr marL="0" indent="0">
              <a:buNone/>
              <a:defRPr sz="2489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4448" y="7773861"/>
            <a:ext cx="18425243" cy="2526316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44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780380" y="1340739"/>
            <a:ext cx="1083707" cy="1039602"/>
          </a:xfrm>
          <a:prstGeom prst="rect">
            <a:avLst/>
          </a:prstGeom>
        </p:spPr>
        <p:txBody>
          <a:bodyPr vert="horz" lIns="162556" tIns="81278" rIns="162556" bIns="8127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4222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768534" y="5321916"/>
            <a:ext cx="1083707" cy="1039602"/>
          </a:xfrm>
          <a:prstGeom prst="rect">
            <a:avLst/>
          </a:prstGeom>
        </p:spPr>
        <p:txBody>
          <a:bodyPr vert="horz" lIns="162556" tIns="81278" rIns="162556" bIns="8127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4222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2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4449" y="3802172"/>
            <a:ext cx="18425243" cy="4465484"/>
          </a:xfrm>
        </p:spPr>
        <p:txBody>
          <a:bodyPr anchor="b"/>
          <a:lstStyle>
            <a:lvl1pPr algn="ctr">
              <a:defRPr sz="56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4449" y="8288595"/>
            <a:ext cx="18425243" cy="2027812"/>
          </a:xfrm>
        </p:spPr>
        <p:txBody>
          <a:bodyPr anchor="t"/>
          <a:lstStyle>
            <a:lvl1pPr marL="0" indent="0" algn="ctr">
              <a:buNone/>
              <a:defRPr sz="2844"/>
            </a:lvl1pPr>
            <a:lvl2pPr marL="812764" indent="0">
              <a:buNone/>
              <a:defRPr sz="2489"/>
            </a:lvl2pPr>
            <a:lvl3pPr marL="1625529" indent="0">
              <a:buNone/>
              <a:defRPr sz="2133"/>
            </a:lvl3pPr>
            <a:lvl4pPr marL="2438293" indent="0">
              <a:buNone/>
              <a:defRPr sz="1778"/>
            </a:lvl4pPr>
            <a:lvl5pPr marL="3251058" indent="0">
              <a:buNone/>
              <a:defRPr sz="1778"/>
            </a:lvl5pPr>
            <a:lvl6pPr marL="4063822" indent="0">
              <a:buNone/>
              <a:defRPr sz="1778"/>
            </a:lvl6pPr>
            <a:lvl7pPr marL="4876587" indent="0">
              <a:buNone/>
              <a:defRPr sz="1778"/>
            </a:lvl7pPr>
            <a:lvl8pPr marL="5689351" indent="0">
              <a:buNone/>
              <a:defRPr sz="1778"/>
            </a:lvl8pPr>
            <a:lvl9pPr marL="6502116" indent="0">
              <a:buNone/>
              <a:defRPr sz="177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49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ü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624448" y="1083734"/>
            <a:ext cx="18425243" cy="28535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624448" y="4208165"/>
            <a:ext cx="5864703" cy="1024466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4266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624448" y="5232632"/>
            <a:ext cx="5864703" cy="5062836"/>
          </a:xfrm>
        </p:spPr>
        <p:txBody>
          <a:bodyPr anchor="t">
            <a:normAutofit/>
          </a:bodyPr>
          <a:lstStyle>
            <a:lvl1pPr marL="0" indent="0" algn="ctr">
              <a:buNone/>
              <a:defRPr sz="2489"/>
            </a:lvl1pPr>
            <a:lvl2pPr marL="812764" indent="0">
              <a:buNone/>
              <a:defRPr sz="2133"/>
            </a:lvl2pPr>
            <a:lvl3pPr marL="1625529" indent="0">
              <a:buNone/>
              <a:defRPr sz="1778"/>
            </a:lvl3pPr>
            <a:lvl4pPr marL="2438293" indent="0">
              <a:buNone/>
              <a:defRPr sz="1600"/>
            </a:lvl4pPr>
            <a:lvl5pPr marL="3251058" indent="0">
              <a:buNone/>
              <a:defRPr sz="1600"/>
            </a:lvl5pPr>
            <a:lvl6pPr marL="4063822" indent="0">
              <a:buNone/>
              <a:defRPr sz="1600"/>
            </a:lvl6pPr>
            <a:lvl7pPr marL="4876587" indent="0">
              <a:buNone/>
              <a:defRPr sz="1600"/>
            </a:lvl7pPr>
            <a:lvl8pPr marL="5689351" indent="0">
              <a:buNone/>
              <a:defRPr sz="1600"/>
            </a:lvl8pPr>
            <a:lvl9pPr marL="6502116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915166" y="4208165"/>
            <a:ext cx="5851450" cy="1024466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4266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7895538" y="5232632"/>
            <a:ext cx="5872481" cy="5062836"/>
          </a:xfrm>
        </p:spPr>
        <p:txBody>
          <a:bodyPr anchor="t">
            <a:normAutofit/>
          </a:bodyPr>
          <a:lstStyle>
            <a:lvl1pPr marL="0" indent="0" algn="ctr">
              <a:buNone/>
              <a:defRPr sz="2489"/>
            </a:lvl1pPr>
            <a:lvl2pPr marL="812764" indent="0">
              <a:buNone/>
              <a:defRPr sz="2133"/>
            </a:lvl2pPr>
            <a:lvl3pPr marL="1625529" indent="0">
              <a:buNone/>
              <a:defRPr sz="1778"/>
            </a:lvl3pPr>
            <a:lvl4pPr marL="2438293" indent="0">
              <a:buNone/>
              <a:defRPr sz="1600"/>
            </a:lvl4pPr>
            <a:lvl5pPr marL="3251058" indent="0">
              <a:buNone/>
              <a:defRPr sz="1600"/>
            </a:lvl5pPr>
            <a:lvl6pPr marL="4063822" indent="0">
              <a:buNone/>
              <a:defRPr sz="1600"/>
            </a:lvl6pPr>
            <a:lvl7pPr marL="4876587" indent="0">
              <a:buNone/>
              <a:defRPr sz="1600"/>
            </a:lvl7pPr>
            <a:lvl8pPr marL="5689351" indent="0">
              <a:buNone/>
              <a:defRPr sz="1600"/>
            </a:lvl8pPr>
            <a:lvl9pPr marL="6502116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4174406" y="4208165"/>
            <a:ext cx="5875284" cy="1024466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4266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14174406" y="5232632"/>
            <a:ext cx="5875284" cy="5062836"/>
          </a:xfrm>
        </p:spPr>
        <p:txBody>
          <a:bodyPr anchor="t">
            <a:normAutofit/>
          </a:bodyPr>
          <a:lstStyle>
            <a:lvl1pPr marL="0" indent="0" algn="ctr">
              <a:buNone/>
              <a:defRPr sz="2489"/>
            </a:lvl1pPr>
            <a:lvl2pPr marL="812764" indent="0">
              <a:buNone/>
              <a:defRPr sz="2133"/>
            </a:lvl2pPr>
            <a:lvl3pPr marL="1625529" indent="0">
              <a:buNone/>
              <a:defRPr sz="1778"/>
            </a:lvl3pPr>
            <a:lvl4pPr marL="2438293" indent="0">
              <a:buNone/>
              <a:defRPr sz="1600"/>
            </a:lvl4pPr>
            <a:lvl5pPr marL="3251058" indent="0">
              <a:buNone/>
              <a:defRPr sz="1600"/>
            </a:lvl5pPr>
            <a:lvl6pPr marL="4063822" indent="0">
              <a:buNone/>
              <a:defRPr sz="1600"/>
            </a:lvl6pPr>
            <a:lvl7pPr marL="4876587" indent="0">
              <a:buNone/>
              <a:defRPr sz="1600"/>
            </a:lvl7pPr>
            <a:lvl8pPr marL="5689351" indent="0">
              <a:buNone/>
              <a:defRPr sz="1600"/>
            </a:lvl8pPr>
            <a:lvl9pPr marL="6502116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054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Resim Sütu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624448" y="1085817"/>
            <a:ext cx="18425243" cy="2851417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624448" y="7475235"/>
            <a:ext cx="5860140" cy="1024466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3911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624448" y="4208166"/>
            <a:ext cx="5860140" cy="2709333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44"/>
            </a:lvl1pPr>
            <a:lvl2pPr marL="812764" indent="0">
              <a:buNone/>
              <a:defRPr sz="2844"/>
            </a:lvl2pPr>
            <a:lvl3pPr marL="1625529" indent="0">
              <a:buNone/>
              <a:defRPr sz="2844"/>
            </a:lvl3pPr>
            <a:lvl4pPr marL="2438293" indent="0">
              <a:buNone/>
              <a:defRPr sz="2844"/>
            </a:lvl4pPr>
            <a:lvl5pPr marL="3251058" indent="0">
              <a:buNone/>
              <a:defRPr sz="2844"/>
            </a:lvl5pPr>
            <a:lvl6pPr marL="4063822" indent="0">
              <a:buNone/>
              <a:defRPr sz="2844"/>
            </a:lvl6pPr>
            <a:lvl7pPr marL="4876587" indent="0">
              <a:buNone/>
              <a:defRPr sz="2844"/>
            </a:lvl7pPr>
            <a:lvl8pPr marL="5689351" indent="0">
              <a:buNone/>
              <a:defRPr sz="2844"/>
            </a:lvl8pPr>
            <a:lvl9pPr marL="6502116" indent="0">
              <a:buNone/>
              <a:defRPr sz="2844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624448" y="8499702"/>
            <a:ext cx="5860140" cy="1795765"/>
          </a:xfrm>
        </p:spPr>
        <p:txBody>
          <a:bodyPr anchor="t">
            <a:normAutofit/>
          </a:bodyPr>
          <a:lstStyle>
            <a:lvl1pPr marL="0" indent="0" algn="ctr">
              <a:buNone/>
              <a:defRPr sz="2489"/>
            </a:lvl1pPr>
            <a:lvl2pPr marL="812764" indent="0">
              <a:buNone/>
              <a:defRPr sz="2133"/>
            </a:lvl2pPr>
            <a:lvl3pPr marL="1625529" indent="0">
              <a:buNone/>
              <a:defRPr sz="1778"/>
            </a:lvl3pPr>
            <a:lvl4pPr marL="2438293" indent="0">
              <a:buNone/>
              <a:defRPr sz="1600"/>
            </a:lvl4pPr>
            <a:lvl5pPr marL="3251058" indent="0">
              <a:buNone/>
              <a:defRPr sz="1600"/>
            </a:lvl5pPr>
            <a:lvl6pPr marL="4063822" indent="0">
              <a:buNone/>
              <a:defRPr sz="1600"/>
            </a:lvl6pPr>
            <a:lvl7pPr marL="4876587" indent="0">
              <a:buNone/>
              <a:defRPr sz="1600"/>
            </a:lvl7pPr>
            <a:lvl8pPr marL="5689351" indent="0">
              <a:buNone/>
              <a:defRPr sz="1600"/>
            </a:lvl8pPr>
            <a:lvl9pPr marL="6502116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98046" y="7475235"/>
            <a:ext cx="5869773" cy="1024466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3911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7895537" y="4208166"/>
            <a:ext cx="5872483" cy="2709333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44"/>
            </a:lvl1pPr>
            <a:lvl2pPr marL="812764" indent="0">
              <a:buNone/>
              <a:defRPr sz="2844"/>
            </a:lvl2pPr>
            <a:lvl3pPr marL="1625529" indent="0">
              <a:buNone/>
              <a:defRPr sz="2844"/>
            </a:lvl3pPr>
            <a:lvl4pPr marL="2438293" indent="0">
              <a:buNone/>
              <a:defRPr sz="2844"/>
            </a:lvl4pPr>
            <a:lvl5pPr marL="3251058" indent="0">
              <a:buNone/>
              <a:defRPr sz="2844"/>
            </a:lvl5pPr>
            <a:lvl6pPr marL="4063822" indent="0">
              <a:buNone/>
              <a:defRPr sz="2844"/>
            </a:lvl6pPr>
            <a:lvl7pPr marL="4876587" indent="0">
              <a:buNone/>
              <a:defRPr sz="2844"/>
            </a:lvl7pPr>
            <a:lvl8pPr marL="5689351" indent="0">
              <a:buNone/>
              <a:defRPr sz="2844"/>
            </a:lvl8pPr>
            <a:lvl9pPr marL="6502116" indent="0">
              <a:buNone/>
              <a:defRPr sz="2844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7895537" y="8499699"/>
            <a:ext cx="5872483" cy="1795767"/>
          </a:xfrm>
        </p:spPr>
        <p:txBody>
          <a:bodyPr anchor="t">
            <a:normAutofit/>
          </a:bodyPr>
          <a:lstStyle>
            <a:lvl1pPr marL="0" indent="0" algn="ctr">
              <a:buNone/>
              <a:defRPr sz="2489"/>
            </a:lvl1pPr>
            <a:lvl2pPr marL="812764" indent="0">
              <a:buNone/>
              <a:defRPr sz="2133"/>
            </a:lvl2pPr>
            <a:lvl3pPr marL="1625529" indent="0">
              <a:buNone/>
              <a:defRPr sz="1778"/>
            </a:lvl3pPr>
            <a:lvl4pPr marL="2438293" indent="0">
              <a:buNone/>
              <a:defRPr sz="1600"/>
            </a:lvl4pPr>
            <a:lvl5pPr marL="3251058" indent="0">
              <a:buNone/>
              <a:defRPr sz="1600"/>
            </a:lvl5pPr>
            <a:lvl6pPr marL="4063822" indent="0">
              <a:buNone/>
              <a:defRPr sz="1600"/>
            </a:lvl6pPr>
            <a:lvl7pPr marL="4876587" indent="0">
              <a:buNone/>
              <a:defRPr sz="1600"/>
            </a:lvl7pPr>
            <a:lvl8pPr marL="5689351" indent="0">
              <a:buNone/>
              <a:defRPr sz="1600"/>
            </a:lvl8pPr>
            <a:lvl9pPr marL="6502116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4174407" y="7475235"/>
            <a:ext cx="5867734" cy="1024466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3911" b="0">
                <a:solidFill>
                  <a:schemeClr val="tx1"/>
                </a:solidFill>
              </a:defRPr>
            </a:lvl1pPr>
            <a:lvl2pPr marL="812764" indent="0">
              <a:buNone/>
              <a:defRPr sz="3555" b="1"/>
            </a:lvl2pPr>
            <a:lvl3pPr marL="1625529" indent="0">
              <a:buNone/>
              <a:defRPr sz="3200" b="1"/>
            </a:lvl3pPr>
            <a:lvl4pPr marL="2438293" indent="0">
              <a:buNone/>
              <a:defRPr sz="2844" b="1"/>
            </a:lvl4pPr>
            <a:lvl5pPr marL="3251058" indent="0">
              <a:buNone/>
              <a:defRPr sz="2844" b="1"/>
            </a:lvl5pPr>
            <a:lvl6pPr marL="4063822" indent="0">
              <a:buNone/>
              <a:defRPr sz="2844" b="1"/>
            </a:lvl6pPr>
            <a:lvl7pPr marL="4876587" indent="0">
              <a:buNone/>
              <a:defRPr sz="2844" b="1"/>
            </a:lvl7pPr>
            <a:lvl8pPr marL="5689351" indent="0">
              <a:buNone/>
              <a:defRPr sz="2844" b="1"/>
            </a:lvl8pPr>
            <a:lvl9pPr marL="6502116" indent="0">
              <a:buNone/>
              <a:defRPr sz="284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14174406" y="4208166"/>
            <a:ext cx="5875284" cy="2709333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44"/>
            </a:lvl1pPr>
            <a:lvl2pPr marL="812764" indent="0">
              <a:buNone/>
              <a:defRPr sz="2844"/>
            </a:lvl2pPr>
            <a:lvl3pPr marL="1625529" indent="0">
              <a:buNone/>
              <a:defRPr sz="2844"/>
            </a:lvl3pPr>
            <a:lvl4pPr marL="2438293" indent="0">
              <a:buNone/>
              <a:defRPr sz="2844"/>
            </a:lvl4pPr>
            <a:lvl5pPr marL="3251058" indent="0">
              <a:buNone/>
              <a:defRPr sz="2844"/>
            </a:lvl5pPr>
            <a:lvl6pPr marL="4063822" indent="0">
              <a:buNone/>
              <a:defRPr sz="2844"/>
            </a:lvl6pPr>
            <a:lvl7pPr marL="4876587" indent="0">
              <a:buNone/>
              <a:defRPr sz="2844"/>
            </a:lvl7pPr>
            <a:lvl8pPr marL="5689351" indent="0">
              <a:buNone/>
              <a:defRPr sz="2844"/>
            </a:lvl8pPr>
            <a:lvl9pPr marL="6502116" indent="0">
              <a:buNone/>
              <a:defRPr sz="2844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14174185" y="8499695"/>
            <a:ext cx="5875506" cy="1795771"/>
          </a:xfrm>
        </p:spPr>
        <p:txBody>
          <a:bodyPr anchor="t">
            <a:normAutofit/>
          </a:bodyPr>
          <a:lstStyle>
            <a:lvl1pPr marL="0" indent="0" algn="ctr">
              <a:buNone/>
              <a:defRPr sz="2489"/>
            </a:lvl1pPr>
            <a:lvl2pPr marL="812764" indent="0">
              <a:buNone/>
              <a:defRPr sz="2133"/>
            </a:lvl2pPr>
            <a:lvl3pPr marL="1625529" indent="0">
              <a:buNone/>
              <a:defRPr sz="1778"/>
            </a:lvl3pPr>
            <a:lvl4pPr marL="2438293" indent="0">
              <a:buNone/>
              <a:defRPr sz="1600"/>
            </a:lvl4pPr>
            <a:lvl5pPr marL="3251058" indent="0">
              <a:buNone/>
              <a:defRPr sz="1600"/>
            </a:lvl5pPr>
            <a:lvl6pPr marL="4063822" indent="0">
              <a:buNone/>
              <a:defRPr sz="1600"/>
            </a:lvl6pPr>
            <a:lvl7pPr marL="4876587" indent="0">
              <a:buNone/>
              <a:defRPr sz="1600"/>
            </a:lvl7pPr>
            <a:lvl8pPr marL="5689351" indent="0">
              <a:buNone/>
              <a:defRPr sz="1600"/>
            </a:lvl8pPr>
            <a:lvl9pPr marL="6502116" indent="0">
              <a:buNone/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636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624449" y="4208166"/>
            <a:ext cx="18425243" cy="6087301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15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74138" cy="12192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510555" y="1083736"/>
            <a:ext cx="4539136" cy="9211732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624449" y="1083736"/>
            <a:ext cx="13615177" cy="9211732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157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21674143" cy="1219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4450" y="1099587"/>
            <a:ext cx="18425241" cy="2837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449" y="4208166"/>
            <a:ext cx="18425243" cy="60873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650755" y="10459157"/>
            <a:ext cx="4876681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8">
                <a:solidFill>
                  <a:schemeClr val="tx1"/>
                </a:solidFill>
              </a:defRPr>
            </a:lvl1pPr>
          </a:lstStyle>
          <a:p>
            <a:fld id="{02BF7BA1-5392-4F80-9F6A-5DBD50C05E18}" type="datetimeFigureOut">
              <a:rPr lang="en-US" smtClean="0"/>
              <a:t>12/1/2015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24448" y="10459157"/>
            <a:ext cx="11862621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691120" y="10459157"/>
            <a:ext cx="1358571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8">
                <a:solidFill>
                  <a:schemeClr val="tx1"/>
                </a:solidFill>
              </a:defRPr>
            </a:lvl1pPr>
          </a:lstStyle>
          <a:p>
            <a:fld id="{6221CF62-3D0B-47EA-BAEB-5694FF2FD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499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iming>
    <p:tnLst>
      <p:par>
        <p:cTn id="1" dur="indefinite" restart="never" nodeType="tmRoot"/>
      </p:par>
    </p:tnLst>
  </p:timing>
  <p:txStyles>
    <p:titleStyle>
      <a:lvl1pPr algn="ctr" defTabSz="1625529" rtl="0" eaLnBrk="1" latinLnBrk="0" hangingPunct="1">
        <a:lnSpc>
          <a:spcPct val="90000"/>
        </a:lnSpc>
        <a:spcBef>
          <a:spcPct val="0"/>
        </a:spcBef>
        <a:buNone/>
        <a:defRPr sz="64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06382" indent="-406382" algn="l" defTabSz="1625529" rtl="0" eaLnBrk="1" latinLnBrk="0" hangingPunct="1">
        <a:lnSpc>
          <a:spcPct val="120000"/>
        </a:lnSpc>
        <a:spcBef>
          <a:spcPts val="1778"/>
        </a:spcBef>
        <a:buClr>
          <a:schemeClr val="tx1"/>
        </a:buClr>
        <a:buFont typeface="Arial" panose="020B0604020202020204" pitchFamily="34" charset="0"/>
        <a:buChar char="•"/>
        <a:defRPr sz="3555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1219147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32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2031911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844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2844676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489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3657440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489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4470204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489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5282969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489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6095733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489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6908498" indent="-406382" algn="l" defTabSz="1625529" rtl="0" eaLnBrk="1" latinLnBrk="0" hangingPunct="1">
        <a:lnSpc>
          <a:spcPct val="120000"/>
        </a:lnSpc>
        <a:spcBef>
          <a:spcPts val="889"/>
        </a:spcBef>
        <a:buClr>
          <a:schemeClr val="tx1"/>
        </a:buClr>
        <a:buFont typeface="Arial" panose="020B0604020202020204" pitchFamily="34" charset="0"/>
        <a:buChar char="•"/>
        <a:defRPr sz="2489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764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529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293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058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3822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587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351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116" algn="l" defTabSz="162552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4.xml"/><Relationship Id="rId18" Type="http://schemas.openxmlformats.org/officeDocument/2006/relationships/slide" Target="slide19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8.xml"/><Relationship Id="rId17" Type="http://schemas.openxmlformats.org/officeDocument/2006/relationships/slide" Target="slide18.xml"/><Relationship Id="rId2" Type="http://schemas.openxmlformats.org/officeDocument/2006/relationships/image" Target="../media/image4.png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slide" Target="slide5.xml"/><Relationship Id="rId5" Type="http://schemas.openxmlformats.org/officeDocument/2006/relationships/slide" Target="slide13.xml"/><Relationship Id="rId15" Type="http://schemas.openxmlformats.org/officeDocument/2006/relationships/slide" Target="slide16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3.xml"/><Relationship Id="rId9" Type="http://schemas.openxmlformats.org/officeDocument/2006/relationships/slide" Target="slide6.xml"/><Relationship Id="rId14" Type="http://schemas.openxmlformats.org/officeDocument/2006/relationships/slide" Target="slide1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audio" Target="../media/media2.wav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microsoft.com/office/2007/relationships/media" Target="../media/media2.wav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9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slide" Target="slide1.xml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9.png"/><Relationship Id="rId15" Type="http://schemas.openxmlformats.org/officeDocument/2006/relationships/image" Target="../media/image15.png"/><Relationship Id="rId10" Type="http://schemas.openxmlformats.org/officeDocument/2006/relationships/image" Target="../media/image35.png"/><Relationship Id="rId4" Type="http://schemas.openxmlformats.org/officeDocument/2006/relationships/slide" Target="slide1.xml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1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audio" Target="../media/media4.wav"/><Relationship Id="rId16" Type="http://schemas.openxmlformats.org/officeDocument/2006/relationships/image" Target="../media/image49.png"/><Relationship Id="rId1" Type="http://schemas.microsoft.com/office/2007/relationships/media" Target="../media/media4.wav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5" Type="http://schemas.openxmlformats.org/officeDocument/2006/relationships/image" Target="../media/image9.png"/><Relationship Id="rId15" Type="http://schemas.openxmlformats.org/officeDocument/2006/relationships/image" Target="../media/image48.png"/><Relationship Id="rId10" Type="http://schemas.openxmlformats.org/officeDocument/2006/relationships/image" Target="../media/image15.png"/><Relationship Id="rId4" Type="http://schemas.openxmlformats.org/officeDocument/2006/relationships/slide" Target="slide1.xml"/><Relationship Id="rId9" Type="http://schemas.openxmlformats.org/officeDocument/2006/relationships/image" Target="../media/image43.png"/><Relationship Id="rId1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audio" Target="../media/media5.wav"/><Relationship Id="rId16" Type="http://schemas.openxmlformats.org/officeDocument/2006/relationships/image" Target="../media/image61.png"/><Relationship Id="rId1" Type="http://schemas.microsoft.com/office/2007/relationships/media" Target="../media/media5.wav"/><Relationship Id="rId6" Type="http://schemas.openxmlformats.org/officeDocument/2006/relationships/image" Target="../media/image52.png"/><Relationship Id="rId11" Type="http://schemas.openxmlformats.org/officeDocument/2006/relationships/image" Target="../media/image56.png"/><Relationship Id="rId5" Type="http://schemas.openxmlformats.org/officeDocument/2006/relationships/image" Target="../media/image9.pn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19" Type="http://schemas.openxmlformats.org/officeDocument/2006/relationships/image" Target="../media/image64.png"/><Relationship Id="rId4" Type="http://schemas.openxmlformats.org/officeDocument/2006/relationships/slide" Target="slide1.xml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18" Type="http://schemas.openxmlformats.org/officeDocument/2006/relationships/image" Target="../media/image78.png"/><Relationship Id="rId26" Type="http://schemas.openxmlformats.org/officeDocument/2006/relationships/image" Target="../media/image86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81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17" Type="http://schemas.openxmlformats.org/officeDocument/2006/relationships/image" Target="../media/image77.png"/><Relationship Id="rId25" Type="http://schemas.openxmlformats.org/officeDocument/2006/relationships/image" Target="../media/image85.png"/><Relationship Id="rId2" Type="http://schemas.openxmlformats.org/officeDocument/2006/relationships/audio" Target="../media/media6.wav"/><Relationship Id="rId16" Type="http://schemas.openxmlformats.org/officeDocument/2006/relationships/image" Target="../media/image76.png"/><Relationship Id="rId20" Type="http://schemas.openxmlformats.org/officeDocument/2006/relationships/image" Target="../media/image80.png"/><Relationship Id="rId1" Type="http://schemas.microsoft.com/office/2007/relationships/media" Target="../media/media6.wav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24" Type="http://schemas.openxmlformats.org/officeDocument/2006/relationships/image" Target="../media/image84.png"/><Relationship Id="rId5" Type="http://schemas.openxmlformats.org/officeDocument/2006/relationships/image" Target="../media/image9.png"/><Relationship Id="rId15" Type="http://schemas.openxmlformats.org/officeDocument/2006/relationships/image" Target="../media/image75.png"/><Relationship Id="rId23" Type="http://schemas.openxmlformats.org/officeDocument/2006/relationships/image" Target="../media/image83.png"/><Relationship Id="rId28" Type="http://schemas.openxmlformats.org/officeDocument/2006/relationships/image" Target="../media/image15.png"/><Relationship Id="rId10" Type="http://schemas.openxmlformats.org/officeDocument/2006/relationships/image" Target="../media/image70.png"/><Relationship Id="rId19" Type="http://schemas.openxmlformats.org/officeDocument/2006/relationships/image" Target="../media/image79.png"/><Relationship Id="rId4" Type="http://schemas.openxmlformats.org/officeDocument/2006/relationships/slide" Target="slide1.xml"/><Relationship Id="rId9" Type="http://schemas.openxmlformats.org/officeDocument/2006/relationships/image" Target="../media/image69.png"/><Relationship Id="rId14" Type="http://schemas.openxmlformats.org/officeDocument/2006/relationships/image" Target="../media/image74.png"/><Relationship Id="rId22" Type="http://schemas.openxmlformats.org/officeDocument/2006/relationships/image" Target="../media/image82.png"/><Relationship Id="rId27" Type="http://schemas.openxmlformats.org/officeDocument/2006/relationships/image" Target="../media/image8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12" Type="http://schemas.openxmlformats.org/officeDocument/2006/relationships/image" Target="../media/image93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88.png"/><Relationship Id="rId11" Type="http://schemas.openxmlformats.org/officeDocument/2006/relationships/image" Target="../media/image92.png"/><Relationship Id="rId5" Type="http://schemas.openxmlformats.org/officeDocument/2006/relationships/image" Target="../media/image9.png"/><Relationship Id="rId10" Type="http://schemas.openxmlformats.org/officeDocument/2006/relationships/image" Target="../media/image91.png"/><Relationship Id="rId4" Type="http://schemas.openxmlformats.org/officeDocument/2006/relationships/slide" Target="slide1.xml"/><Relationship Id="rId9" Type="http://schemas.openxmlformats.org/officeDocument/2006/relationships/image" Target="../media/image90.png"/><Relationship Id="rId14" Type="http://schemas.openxmlformats.org/officeDocument/2006/relationships/image" Target="../media/image9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.png"/><Relationship Id="rId7" Type="http://schemas.openxmlformats.org/officeDocument/2006/relationships/image" Target="../media/image100.png"/><Relationship Id="rId12" Type="http://schemas.openxmlformats.org/officeDocument/2006/relationships/image" Target="../media/image105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png"/><Relationship Id="rId11" Type="http://schemas.openxmlformats.org/officeDocument/2006/relationships/image" Target="../media/image104.png"/><Relationship Id="rId5" Type="http://schemas.openxmlformats.org/officeDocument/2006/relationships/image" Target="../media/image98.png"/><Relationship Id="rId10" Type="http://schemas.openxmlformats.org/officeDocument/2006/relationships/image" Target="../media/image103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9.png"/><Relationship Id="rId7" Type="http://schemas.openxmlformats.org/officeDocument/2006/relationships/image" Target="../media/image109.png"/><Relationship Id="rId12" Type="http://schemas.openxmlformats.org/officeDocument/2006/relationships/image" Target="../media/image114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png"/><Relationship Id="rId11" Type="http://schemas.openxmlformats.org/officeDocument/2006/relationships/image" Target="../media/image113.png"/><Relationship Id="rId5" Type="http://schemas.openxmlformats.org/officeDocument/2006/relationships/image" Target="../media/image107.png"/><Relationship Id="rId10" Type="http://schemas.openxmlformats.org/officeDocument/2006/relationships/image" Target="../media/image112.png"/><Relationship Id="rId4" Type="http://schemas.openxmlformats.org/officeDocument/2006/relationships/image" Target="../media/image106.png"/><Relationship Id="rId9" Type="http://schemas.openxmlformats.org/officeDocument/2006/relationships/image" Target="../media/image1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9.png"/><Relationship Id="rId7" Type="http://schemas.openxmlformats.org/officeDocument/2006/relationships/image" Target="../media/image118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Relationship Id="rId9" Type="http://schemas.openxmlformats.org/officeDocument/2006/relationships/image" Target="../media/image1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6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138.png"/><Relationship Id="rId18" Type="http://schemas.openxmlformats.org/officeDocument/2006/relationships/image" Target="../media/image143.png"/><Relationship Id="rId3" Type="http://schemas.openxmlformats.org/officeDocument/2006/relationships/image" Target="../media/image9.png"/><Relationship Id="rId7" Type="http://schemas.openxmlformats.org/officeDocument/2006/relationships/image" Target="../media/image132.png"/><Relationship Id="rId12" Type="http://schemas.openxmlformats.org/officeDocument/2006/relationships/image" Target="../media/image137.png"/><Relationship Id="rId17" Type="http://schemas.openxmlformats.org/officeDocument/2006/relationships/image" Target="../media/image142.png"/><Relationship Id="rId2" Type="http://schemas.openxmlformats.org/officeDocument/2006/relationships/slide" Target="slide1.xml"/><Relationship Id="rId16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11" Type="http://schemas.openxmlformats.org/officeDocument/2006/relationships/image" Target="../media/image136.png"/><Relationship Id="rId5" Type="http://schemas.openxmlformats.org/officeDocument/2006/relationships/image" Target="../media/image130.png"/><Relationship Id="rId15" Type="http://schemas.openxmlformats.org/officeDocument/2006/relationships/image" Target="../media/image140.png"/><Relationship Id="rId10" Type="http://schemas.openxmlformats.org/officeDocument/2006/relationships/image" Target="../media/image135.png"/><Relationship Id="rId4" Type="http://schemas.openxmlformats.org/officeDocument/2006/relationships/image" Target="../media/image129.png"/><Relationship Id="rId9" Type="http://schemas.openxmlformats.org/officeDocument/2006/relationships/image" Target="../media/image134.png"/><Relationship Id="rId14" Type="http://schemas.openxmlformats.org/officeDocument/2006/relationships/image" Target="../media/image13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53.png"/><Relationship Id="rId3" Type="http://schemas.openxmlformats.org/officeDocument/2006/relationships/image" Target="../media/image9.png"/><Relationship Id="rId7" Type="http://schemas.openxmlformats.org/officeDocument/2006/relationships/image" Target="../media/image147.png"/><Relationship Id="rId12" Type="http://schemas.openxmlformats.org/officeDocument/2006/relationships/image" Target="../media/image152.png"/><Relationship Id="rId2" Type="http://schemas.openxmlformats.org/officeDocument/2006/relationships/slide" Target="slide1.xml"/><Relationship Id="rId16" Type="http://schemas.openxmlformats.org/officeDocument/2006/relationships/image" Target="../media/image1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6.png"/><Relationship Id="rId11" Type="http://schemas.openxmlformats.org/officeDocument/2006/relationships/image" Target="../media/image151.png"/><Relationship Id="rId5" Type="http://schemas.openxmlformats.org/officeDocument/2006/relationships/image" Target="../media/image145.png"/><Relationship Id="rId15" Type="http://schemas.openxmlformats.org/officeDocument/2006/relationships/image" Target="../media/image155.png"/><Relationship Id="rId10" Type="http://schemas.openxmlformats.org/officeDocument/2006/relationships/image" Target="../media/image150.png"/><Relationship Id="rId4" Type="http://schemas.openxmlformats.org/officeDocument/2006/relationships/image" Target="../media/image144.png"/><Relationship Id="rId9" Type="http://schemas.openxmlformats.org/officeDocument/2006/relationships/image" Target="../media/image149.png"/><Relationship Id="rId14" Type="http://schemas.openxmlformats.org/officeDocument/2006/relationships/image" Target="../media/image15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13" Type="http://schemas.openxmlformats.org/officeDocument/2006/relationships/image" Target="../media/image166.png"/><Relationship Id="rId18" Type="http://schemas.openxmlformats.org/officeDocument/2006/relationships/image" Target="../media/image171.png"/><Relationship Id="rId3" Type="http://schemas.openxmlformats.org/officeDocument/2006/relationships/image" Target="../media/image9.png"/><Relationship Id="rId7" Type="http://schemas.openxmlformats.org/officeDocument/2006/relationships/image" Target="../media/image160.png"/><Relationship Id="rId12" Type="http://schemas.openxmlformats.org/officeDocument/2006/relationships/image" Target="../media/image165.png"/><Relationship Id="rId17" Type="http://schemas.openxmlformats.org/officeDocument/2006/relationships/image" Target="../media/image170.png"/><Relationship Id="rId2" Type="http://schemas.openxmlformats.org/officeDocument/2006/relationships/slide" Target="slide1.xml"/><Relationship Id="rId16" Type="http://schemas.openxmlformats.org/officeDocument/2006/relationships/image" Target="../media/image1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9.png"/><Relationship Id="rId11" Type="http://schemas.openxmlformats.org/officeDocument/2006/relationships/image" Target="../media/image164.png"/><Relationship Id="rId5" Type="http://schemas.openxmlformats.org/officeDocument/2006/relationships/image" Target="../media/image158.png"/><Relationship Id="rId15" Type="http://schemas.openxmlformats.org/officeDocument/2006/relationships/image" Target="../media/image168.png"/><Relationship Id="rId10" Type="http://schemas.openxmlformats.org/officeDocument/2006/relationships/image" Target="../media/image163.png"/><Relationship Id="rId19" Type="http://schemas.openxmlformats.org/officeDocument/2006/relationships/image" Target="../media/image172.png"/><Relationship Id="rId4" Type="http://schemas.openxmlformats.org/officeDocument/2006/relationships/image" Target="../media/image157.png"/><Relationship Id="rId9" Type="http://schemas.openxmlformats.org/officeDocument/2006/relationships/image" Target="../media/image162.png"/><Relationship Id="rId14" Type="http://schemas.openxmlformats.org/officeDocument/2006/relationships/image" Target="../media/image16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7.png"/><Relationship Id="rId3" Type="http://schemas.openxmlformats.org/officeDocument/2006/relationships/image" Target="../media/image9.png"/><Relationship Id="rId7" Type="http://schemas.openxmlformats.org/officeDocument/2006/relationships/image" Target="../media/image176.png"/><Relationship Id="rId12" Type="http://schemas.openxmlformats.org/officeDocument/2006/relationships/image" Target="../media/image181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5.png"/><Relationship Id="rId11" Type="http://schemas.openxmlformats.org/officeDocument/2006/relationships/image" Target="../media/image180.png"/><Relationship Id="rId5" Type="http://schemas.openxmlformats.org/officeDocument/2006/relationships/image" Target="../media/image174.png"/><Relationship Id="rId10" Type="http://schemas.openxmlformats.org/officeDocument/2006/relationships/image" Target="../media/image179.png"/><Relationship Id="rId4" Type="http://schemas.openxmlformats.org/officeDocument/2006/relationships/image" Target="../media/image173.png"/><Relationship Id="rId9" Type="http://schemas.openxmlformats.org/officeDocument/2006/relationships/image" Target="../media/image17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6.png"/><Relationship Id="rId3" Type="http://schemas.openxmlformats.org/officeDocument/2006/relationships/image" Target="../media/image9.png"/><Relationship Id="rId7" Type="http://schemas.openxmlformats.org/officeDocument/2006/relationships/image" Target="../media/image185.png"/><Relationship Id="rId12" Type="http://schemas.openxmlformats.org/officeDocument/2006/relationships/image" Target="../media/image190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4.png"/><Relationship Id="rId11" Type="http://schemas.openxmlformats.org/officeDocument/2006/relationships/image" Target="../media/image189.png"/><Relationship Id="rId5" Type="http://schemas.openxmlformats.org/officeDocument/2006/relationships/image" Target="../media/image183.png"/><Relationship Id="rId10" Type="http://schemas.openxmlformats.org/officeDocument/2006/relationships/image" Target="../media/image188.png"/><Relationship Id="rId4" Type="http://schemas.openxmlformats.org/officeDocument/2006/relationships/image" Target="../media/image182.png"/><Relationship Id="rId9" Type="http://schemas.openxmlformats.org/officeDocument/2006/relationships/image" Target="../media/image1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410" y="1087152"/>
            <a:ext cx="10498251" cy="97686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sp>
        <p:nvSpPr>
          <p:cNvPr id="2" name="Dikdörtgen 1">
            <a:hlinkClick r:id="rId3" action="ppaction://hlinksldjump"/>
          </p:cNvPr>
          <p:cNvSpPr/>
          <p:nvPr/>
        </p:nvSpPr>
        <p:spPr>
          <a:xfrm>
            <a:off x="347582" y="1087152"/>
            <a:ext cx="210314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48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Dikdörtgen 6">
            <a:hlinkClick r:id="rId4" action="ppaction://hlinksldjump"/>
          </p:cNvPr>
          <p:cNvSpPr/>
          <p:nvPr/>
        </p:nvSpPr>
        <p:spPr>
          <a:xfrm>
            <a:off x="346852" y="1944211"/>
            <a:ext cx="2103140" cy="7694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49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Dikdörtgen 7">
            <a:hlinkClick r:id="rId5" action="ppaction://hlinksldjump"/>
          </p:cNvPr>
          <p:cNvSpPr/>
          <p:nvPr/>
        </p:nvSpPr>
        <p:spPr>
          <a:xfrm>
            <a:off x="346852" y="8818896"/>
            <a:ext cx="2103140" cy="76611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57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Dikdörtgen 8">
            <a:hlinkClick r:id="rId6" action="ppaction://hlinksldjump"/>
          </p:cNvPr>
          <p:cNvSpPr/>
          <p:nvPr/>
        </p:nvSpPr>
        <p:spPr>
          <a:xfrm>
            <a:off x="346852" y="7968261"/>
            <a:ext cx="210314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56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Dikdörtgen 9">
            <a:hlinkClick r:id="rId7" action="ppaction://hlinksldjump"/>
          </p:cNvPr>
          <p:cNvSpPr/>
          <p:nvPr/>
        </p:nvSpPr>
        <p:spPr>
          <a:xfrm>
            <a:off x="346852" y="9661434"/>
            <a:ext cx="210314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58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Dikdörtgen 10">
            <a:hlinkClick r:id="rId8" action="ppaction://hlinksldjump"/>
          </p:cNvPr>
          <p:cNvSpPr/>
          <p:nvPr/>
        </p:nvSpPr>
        <p:spPr>
          <a:xfrm>
            <a:off x="346852" y="6238950"/>
            <a:ext cx="210314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54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Dikdörtgen 11">
            <a:hlinkClick r:id="rId9" action="ppaction://hlinksldjump"/>
          </p:cNvPr>
          <p:cNvSpPr/>
          <p:nvPr/>
        </p:nvSpPr>
        <p:spPr>
          <a:xfrm>
            <a:off x="346852" y="4517353"/>
            <a:ext cx="210314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52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Dikdörtgen 12">
            <a:hlinkClick r:id="rId10" action="ppaction://hlinksldjump"/>
          </p:cNvPr>
          <p:cNvSpPr/>
          <p:nvPr/>
        </p:nvSpPr>
        <p:spPr>
          <a:xfrm>
            <a:off x="334475" y="7099747"/>
            <a:ext cx="2103140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55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Dikdörtgen 13">
            <a:hlinkClick r:id="rId11" action="ppaction://hlinksldjump"/>
          </p:cNvPr>
          <p:cNvSpPr/>
          <p:nvPr/>
        </p:nvSpPr>
        <p:spPr>
          <a:xfrm>
            <a:off x="346852" y="3665168"/>
            <a:ext cx="2103140" cy="7694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51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Dikdörtgen 14">
            <a:hlinkClick r:id="rId12" action="ppaction://hlinksldjump"/>
          </p:cNvPr>
          <p:cNvSpPr/>
          <p:nvPr/>
        </p:nvSpPr>
        <p:spPr>
          <a:xfrm>
            <a:off x="346852" y="5378151"/>
            <a:ext cx="2103140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53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Dikdörtgen 15">
            <a:hlinkClick r:id="rId13" action="ppaction://hlinksldjump"/>
          </p:cNvPr>
          <p:cNvSpPr/>
          <p:nvPr/>
        </p:nvSpPr>
        <p:spPr>
          <a:xfrm>
            <a:off x="346852" y="2789972"/>
            <a:ext cx="2103140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50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Dikdörtgen 16">
            <a:hlinkClick r:id="rId14" action="ppaction://hlinksldjump"/>
          </p:cNvPr>
          <p:cNvSpPr/>
          <p:nvPr/>
        </p:nvSpPr>
        <p:spPr>
          <a:xfrm>
            <a:off x="334475" y="10529948"/>
            <a:ext cx="2103140" cy="76611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59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Dikdörtgen 17">
            <a:hlinkClick r:id="rId15" action="ppaction://hlinksldjump"/>
          </p:cNvPr>
          <p:cNvSpPr/>
          <p:nvPr/>
        </p:nvSpPr>
        <p:spPr>
          <a:xfrm>
            <a:off x="346851" y="11377710"/>
            <a:ext cx="2103141" cy="76944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Page 60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Dikdörtgen 18">
            <a:hlinkClick r:id="rId16" action="ppaction://hlinksldjump"/>
          </p:cNvPr>
          <p:cNvSpPr/>
          <p:nvPr/>
        </p:nvSpPr>
        <p:spPr>
          <a:xfrm>
            <a:off x="3571260" y="2386632"/>
            <a:ext cx="4627613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Workbook Page 24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Dikdörtgen 19">
            <a:hlinkClick r:id="rId17" action="ppaction://hlinksldjump"/>
          </p:cNvPr>
          <p:cNvSpPr/>
          <p:nvPr/>
        </p:nvSpPr>
        <p:spPr>
          <a:xfrm>
            <a:off x="3564706" y="3299526"/>
            <a:ext cx="4627613" cy="7694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Workbook Page 25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Dikdörtgen 20">
            <a:hlinkClick r:id="rId18" action="ppaction://hlinksldjump"/>
          </p:cNvPr>
          <p:cNvSpPr/>
          <p:nvPr/>
        </p:nvSpPr>
        <p:spPr>
          <a:xfrm>
            <a:off x="3564706" y="4212420"/>
            <a:ext cx="4627613" cy="66172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7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Workbook Page 26-27</a:t>
            </a:r>
            <a:endParaRPr lang="tr-TR" sz="37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Dikdörtgen 21">
            <a:hlinkClick r:id="rId19" action="ppaction://hlinksldjump"/>
          </p:cNvPr>
          <p:cNvSpPr/>
          <p:nvPr/>
        </p:nvSpPr>
        <p:spPr>
          <a:xfrm>
            <a:off x="3571260" y="5008209"/>
            <a:ext cx="4627613" cy="7694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Workbook Page 28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Dikdörtgen 22">
            <a:hlinkClick r:id="rId20" action="ppaction://hlinksldjump"/>
          </p:cNvPr>
          <p:cNvSpPr/>
          <p:nvPr/>
        </p:nvSpPr>
        <p:spPr>
          <a:xfrm>
            <a:off x="3571260" y="5971473"/>
            <a:ext cx="4627613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Workbook Page 29</a:t>
            </a:r>
            <a:endParaRPr lang="tr-TR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4714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271" y="1870357"/>
            <a:ext cx="8576923" cy="258804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9294" y="1025353"/>
            <a:ext cx="11948091" cy="10992964"/>
          </a:xfrm>
          <a:prstGeom prst="rect">
            <a:avLst/>
          </a:prstGeom>
        </p:spPr>
      </p:pic>
      <p:sp>
        <p:nvSpPr>
          <p:cNvPr id="10" name="Dikdörtgen 9"/>
          <p:cNvSpPr/>
          <p:nvPr/>
        </p:nvSpPr>
        <p:spPr>
          <a:xfrm>
            <a:off x="2892634" y="845004"/>
            <a:ext cx="297549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7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Lead</a:t>
            </a:r>
            <a:r>
              <a:rPr lang="tr-TR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tr-TR" sz="72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</a:t>
            </a:r>
            <a:endParaRPr lang="tr-TR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Unvan 10"/>
          <p:cNvSpPr>
            <a:spLocks noGrp="1"/>
          </p:cNvSpPr>
          <p:nvPr>
            <p:ph type="title"/>
          </p:nvPr>
        </p:nvSpPr>
        <p:spPr>
          <a:xfrm>
            <a:off x="1" y="0"/>
            <a:ext cx="21674138" cy="1025353"/>
          </a:xfr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r>
              <a:rPr lang="tr-TR" dirty="0" err="1" smtClean="0">
                <a:latin typeface="Franklin Gothic Heavy" panose="020B0903020102020204" pitchFamily="34" charset="0"/>
              </a:rPr>
              <a:t>Unıt</a:t>
            </a:r>
            <a:r>
              <a:rPr lang="tr-TR" dirty="0" smtClean="0">
                <a:latin typeface="Franklin Gothic Heavy" panose="020B0903020102020204" pitchFamily="34" charset="0"/>
              </a:rPr>
              <a:t> 4 – </a:t>
            </a:r>
            <a:r>
              <a:rPr lang="tr-TR" dirty="0" err="1" smtClean="0">
                <a:latin typeface="Franklin Gothic Heavy" panose="020B0903020102020204" pitchFamily="34" charset="0"/>
              </a:rPr>
              <a:t>wıld</a:t>
            </a:r>
            <a:r>
              <a:rPr lang="tr-TR" dirty="0" smtClean="0">
                <a:latin typeface="Franklin Gothic Heavy" panose="020B0903020102020204" pitchFamily="34" charset="0"/>
              </a:rPr>
              <a:t> </a:t>
            </a:r>
            <a:r>
              <a:rPr lang="tr-TR" dirty="0" err="1" smtClean="0">
                <a:latin typeface="Franklin Gothic Heavy" panose="020B0903020102020204" pitchFamily="34" charset="0"/>
              </a:rPr>
              <a:t>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271" y="4530455"/>
            <a:ext cx="5925669" cy="601093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9497" y="10613434"/>
            <a:ext cx="5279816" cy="1134697"/>
          </a:xfrm>
          <a:prstGeom prst="rect">
            <a:avLst/>
          </a:prstGeom>
        </p:spPr>
      </p:pic>
      <p:pic>
        <p:nvPicPr>
          <p:cNvPr id="15" name="Resim 1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155394" y="3705224"/>
            <a:ext cx="2381991" cy="467891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971349" y="11338021"/>
            <a:ext cx="956923" cy="41011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346389" y="2045333"/>
            <a:ext cx="551430" cy="39931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555540" y="7474209"/>
            <a:ext cx="684558" cy="41433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622104" y="5124515"/>
            <a:ext cx="697366" cy="446314"/>
          </a:xfrm>
          <a:prstGeom prst="rect">
            <a:avLst/>
          </a:prstGeom>
        </p:spPr>
      </p:pic>
      <p:pic>
        <p:nvPicPr>
          <p:cNvPr id="14" name="Track_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492819" y="10937100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1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75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5" name="Resi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7459" y="1219816"/>
            <a:ext cx="5224469" cy="98899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14" y="2403273"/>
            <a:ext cx="13977472" cy="808105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51855" y="1025353"/>
            <a:ext cx="5313850" cy="438088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076118" y="4631190"/>
            <a:ext cx="7265325" cy="745214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09442" y="5307382"/>
            <a:ext cx="1079386" cy="39365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07009" y="5895503"/>
            <a:ext cx="1202477" cy="41025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83051" y="6909707"/>
            <a:ext cx="718798" cy="42822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13549" y="7620221"/>
            <a:ext cx="976599" cy="450738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828655" y="7620221"/>
            <a:ext cx="1099117" cy="42065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15674" y="8640421"/>
            <a:ext cx="812981" cy="41478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14067" y="9385420"/>
            <a:ext cx="1476081" cy="359394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14067" y="9896246"/>
            <a:ext cx="1476081" cy="444412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5558747" y="2327894"/>
            <a:ext cx="1180378" cy="33358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5389192" y="3044240"/>
            <a:ext cx="1519487" cy="343110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5528429" y="3905319"/>
            <a:ext cx="1519487" cy="436448"/>
          </a:xfrm>
          <a:prstGeom prst="rect">
            <a:avLst/>
          </a:prstGeom>
        </p:spPr>
      </p:pic>
      <p:pic>
        <p:nvPicPr>
          <p:cNvPr id="19" name="Track_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507008" y="3174952"/>
            <a:ext cx="1202477" cy="12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805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462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930" y="1730002"/>
            <a:ext cx="11352856" cy="763027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49131" y="2001906"/>
            <a:ext cx="8098298" cy="317397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1885" y="6857082"/>
            <a:ext cx="11244872" cy="320784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1111" y="2647269"/>
            <a:ext cx="1785878" cy="65110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51016" y="4218214"/>
            <a:ext cx="1841270" cy="33992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30630" y="5138580"/>
            <a:ext cx="1482041" cy="45333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930630" y="6172349"/>
            <a:ext cx="1580502" cy="42439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77731" y="7235337"/>
            <a:ext cx="1820495" cy="39010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01660" y="8264037"/>
            <a:ext cx="1820495" cy="39010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5784321" y="8059040"/>
            <a:ext cx="5507714" cy="1542160"/>
          </a:xfrm>
          <a:prstGeom prst="rect">
            <a:avLst/>
          </a:prstGeom>
        </p:spPr>
      </p:pic>
      <p:pic>
        <p:nvPicPr>
          <p:cNvPr id="14" name="Track_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122155" y="1730002"/>
            <a:ext cx="997102" cy="99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89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00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45" y="1324871"/>
            <a:ext cx="4068877" cy="78698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45" y="2411374"/>
            <a:ext cx="8691403" cy="217738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72209" y="1175525"/>
            <a:ext cx="12445464" cy="1077698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645" y="4985816"/>
            <a:ext cx="4494983" cy="915268"/>
          </a:xfrm>
          <a:prstGeom prst="rect">
            <a:avLst/>
          </a:prstGeom>
        </p:spPr>
      </p:pic>
      <p:pic>
        <p:nvPicPr>
          <p:cNvPr id="8" name="Track_2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927830" y="5974782"/>
            <a:ext cx="836611" cy="83661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41038" y="4028826"/>
            <a:ext cx="1684905" cy="83394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825197" y="3369437"/>
            <a:ext cx="2206994" cy="52875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23644" y="10989808"/>
            <a:ext cx="1821888" cy="78309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35570" y="8029567"/>
            <a:ext cx="1890373" cy="756149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980936" y="4113782"/>
            <a:ext cx="1646239" cy="664029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223831" y="7237350"/>
            <a:ext cx="1145666" cy="67159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409583" y="11166021"/>
            <a:ext cx="2747813" cy="606879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983626" y="10811895"/>
            <a:ext cx="1913787" cy="70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689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418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7977" y="1105515"/>
            <a:ext cx="14330023" cy="10797198"/>
          </a:xfrm>
          <a:prstGeom prst="rect">
            <a:avLst/>
          </a:prstGeom>
        </p:spPr>
      </p:pic>
      <p:pic>
        <p:nvPicPr>
          <p:cNvPr id="5" name="Track_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957977" y="2513583"/>
            <a:ext cx="1504913" cy="150491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7333" y="3093911"/>
            <a:ext cx="813708" cy="34426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1599" y="4888365"/>
            <a:ext cx="948139" cy="30412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1599" y="5893252"/>
            <a:ext cx="906606" cy="47488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11010" y="6602446"/>
            <a:ext cx="1294390" cy="38167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61436" y="4281487"/>
            <a:ext cx="850106" cy="33059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16945" y="3679371"/>
            <a:ext cx="615383" cy="37869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931888" y="5257797"/>
            <a:ext cx="800440" cy="40873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072158" y="5893252"/>
            <a:ext cx="660170" cy="386441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116945" y="7283223"/>
            <a:ext cx="656205" cy="32166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587878" y="3111651"/>
            <a:ext cx="418080" cy="401357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4587878" y="4247181"/>
            <a:ext cx="434408" cy="36490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4501473" y="6499043"/>
            <a:ext cx="504485" cy="4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5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408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865" y="1338942"/>
            <a:ext cx="14525965" cy="931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96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45" y="1063983"/>
            <a:ext cx="7607656" cy="108129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45" y="2228462"/>
            <a:ext cx="11617121" cy="713130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22821" y="1092680"/>
            <a:ext cx="5326274" cy="435973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722821" y="5519737"/>
            <a:ext cx="6738598" cy="645009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20444" y="9442952"/>
            <a:ext cx="6199233" cy="252990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61735" y="4012745"/>
            <a:ext cx="1233590" cy="33065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61735" y="4754335"/>
            <a:ext cx="1214925" cy="34017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88719" y="5022398"/>
            <a:ext cx="860312" cy="39601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03947" y="5391151"/>
            <a:ext cx="1152635" cy="29119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58284" y="5728799"/>
            <a:ext cx="1448921" cy="272569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274380" y="6001368"/>
            <a:ext cx="749301" cy="32112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94181" y="6278896"/>
            <a:ext cx="712674" cy="38179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06855" y="6599936"/>
            <a:ext cx="876613" cy="33603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93360" y="7278897"/>
            <a:ext cx="966600" cy="271120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651957" y="7621377"/>
            <a:ext cx="1431511" cy="267073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720799" y="8174673"/>
            <a:ext cx="745121" cy="336035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631513" y="8629553"/>
            <a:ext cx="575342" cy="287671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3110822" y="2228461"/>
            <a:ext cx="1111363" cy="313461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3110822" y="2963799"/>
            <a:ext cx="771865" cy="308746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3110822" y="3637318"/>
            <a:ext cx="976728" cy="359847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2991790" y="4343398"/>
            <a:ext cx="1349426" cy="359847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3020674" y="4990157"/>
            <a:ext cx="952160" cy="330611"/>
          </a:xfrm>
          <a:prstGeom prst="rect">
            <a:avLst/>
          </a:prstGeom>
        </p:spPr>
      </p:pic>
      <p:pic>
        <p:nvPicPr>
          <p:cNvPr id="26" name="Track_2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9639415" y="5378478"/>
            <a:ext cx="1383906" cy="138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89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1937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1094" y="1108480"/>
            <a:ext cx="12775406" cy="10903481"/>
          </a:xfrm>
          <a:prstGeom prst="rect">
            <a:avLst/>
          </a:prstGeom>
        </p:spPr>
      </p:pic>
      <p:pic>
        <p:nvPicPr>
          <p:cNvPr id="5" name="Track_3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52016" y="4349297"/>
            <a:ext cx="1375455" cy="137545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56057" y="7707731"/>
            <a:ext cx="962025" cy="20955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56057" y="8248399"/>
            <a:ext cx="533400" cy="21907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56057" y="8550601"/>
            <a:ext cx="619125" cy="20002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27482" y="9164871"/>
            <a:ext cx="1123950" cy="21907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32621" y="9524306"/>
            <a:ext cx="447675" cy="25717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09059" y="10227723"/>
            <a:ext cx="542925" cy="18097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56057" y="10625258"/>
            <a:ext cx="676275" cy="20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93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3232" y="1105515"/>
            <a:ext cx="17267703" cy="946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35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5" y="1226003"/>
            <a:ext cx="4640293" cy="79873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45" y="2225392"/>
            <a:ext cx="10733313" cy="149950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44" y="3925549"/>
            <a:ext cx="10733313" cy="543821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29931" y="4440412"/>
            <a:ext cx="10639229" cy="4369366"/>
          </a:xfrm>
          <a:prstGeom prst="rect">
            <a:avLst/>
          </a:prstGeom>
        </p:spPr>
      </p:pic>
      <p:sp>
        <p:nvSpPr>
          <p:cNvPr id="9" name="Sağ Ok 8"/>
          <p:cNvSpPr/>
          <p:nvPr/>
        </p:nvSpPr>
        <p:spPr>
          <a:xfrm flipH="1">
            <a:off x="1873488" y="4924938"/>
            <a:ext cx="1752026" cy="417083"/>
          </a:xfrm>
          <a:prstGeom prst="rightArrow">
            <a:avLst>
              <a:gd name="adj1" fmla="val 85906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ağ Ok 9"/>
          <p:cNvSpPr/>
          <p:nvPr/>
        </p:nvSpPr>
        <p:spPr>
          <a:xfrm rot="13198937" flipH="1">
            <a:off x="1717101" y="6241272"/>
            <a:ext cx="2048188" cy="388988"/>
          </a:xfrm>
          <a:prstGeom prst="rightArrow">
            <a:avLst>
              <a:gd name="adj1" fmla="val 85906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ağ Ok 10"/>
          <p:cNvSpPr/>
          <p:nvPr/>
        </p:nvSpPr>
        <p:spPr>
          <a:xfrm flipH="1">
            <a:off x="2198913" y="8012079"/>
            <a:ext cx="1451959" cy="377942"/>
          </a:xfrm>
          <a:prstGeom prst="rightArrow">
            <a:avLst>
              <a:gd name="adj1" fmla="val 85906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49545" y="5628703"/>
            <a:ext cx="2570724" cy="42119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05961" y="6192915"/>
            <a:ext cx="687430" cy="45174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322843" y="6772295"/>
            <a:ext cx="1253665" cy="401173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475617" y="7200469"/>
            <a:ext cx="1218824" cy="49579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144260" y="7747765"/>
            <a:ext cx="2781293" cy="81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391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52" y="1229405"/>
            <a:ext cx="9089918" cy="179536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45" y="3228822"/>
            <a:ext cx="10472144" cy="802156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8676" y="4714724"/>
            <a:ext cx="10907488" cy="397998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4972" y="10754585"/>
            <a:ext cx="1404770" cy="49580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2544" y="9350541"/>
            <a:ext cx="1048250" cy="30680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85123" y="7366083"/>
            <a:ext cx="1376376" cy="510591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92102" y="5513471"/>
            <a:ext cx="1471074" cy="50231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1003" y="5513471"/>
            <a:ext cx="2434149" cy="42129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92102" y="9350541"/>
            <a:ext cx="1449306" cy="35493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3147" y="5506269"/>
            <a:ext cx="1214074" cy="42849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6402" y="5934766"/>
            <a:ext cx="1048250" cy="306805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56402" y="6522361"/>
            <a:ext cx="1099556" cy="40790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289175" y="7000366"/>
            <a:ext cx="1234009" cy="421369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104086" y="7566249"/>
            <a:ext cx="1419098" cy="245613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83147" y="7936279"/>
            <a:ext cx="1330774" cy="32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483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4" y="1318532"/>
            <a:ext cx="11618005" cy="981755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83223" y="3453833"/>
            <a:ext cx="9841928" cy="554695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34211" y="5019172"/>
            <a:ext cx="4280610" cy="31321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20801" y="5962488"/>
            <a:ext cx="2863985" cy="52964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34211" y="7122230"/>
            <a:ext cx="5539510" cy="51995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01399" y="8166497"/>
            <a:ext cx="3400944" cy="52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5" y="1792740"/>
            <a:ext cx="9388255" cy="436326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7896" y="1792740"/>
            <a:ext cx="12789891" cy="976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841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5" y="1789076"/>
            <a:ext cx="11689914" cy="602048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64444" y="1539648"/>
            <a:ext cx="9160670" cy="112835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64444" y="2950588"/>
            <a:ext cx="9160670" cy="62190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14348" y="9452202"/>
            <a:ext cx="10045444" cy="638855"/>
          </a:xfrm>
          <a:prstGeom prst="rect">
            <a:avLst/>
          </a:prstGeom>
        </p:spPr>
      </p:pic>
      <p:cxnSp>
        <p:nvCxnSpPr>
          <p:cNvPr id="9" name="Düz Ok Bağlayıcısı 8"/>
          <p:cNvCxnSpPr/>
          <p:nvPr/>
        </p:nvCxnSpPr>
        <p:spPr>
          <a:xfrm>
            <a:off x="1764632" y="5342021"/>
            <a:ext cx="1588168" cy="1524000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>
            <a:off x="1588168" y="5919537"/>
            <a:ext cx="1764632" cy="1604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Düz Ok Bağlayıcısı 12"/>
          <p:cNvCxnSpPr/>
          <p:nvPr/>
        </p:nvCxnSpPr>
        <p:spPr>
          <a:xfrm>
            <a:off x="1588168" y="6368716"/>
            <a:ext cx="1764632" cy="641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Ok Bağlayıcısı 14"/>
          <p:cNvCxnSpPr/>
          <p:nvPr/>
        </p:nvCxnSpPr>
        <p:spPr>
          <a:xfrm>
            <a:off x="1764632" y="6866021"/>
            <a:ext cx="1588168" cy="59355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üz Ok Bağlayıcısı 16"/>
          <p:cNvCxnSpPr/>
          <p:nvPr/>
        </p:nvCxnSpPr>
        <p:spPr>
          <a:xfrm flipV="1">
            <a:off x="1909011" y="4908884"/>
            <a:ext cx="1443789" cy="239027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0639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>
                <a:latin typeface="Franklin Gothic Heavy" panose="020B0903020102020204" pitchFamily="34" charset="0"/>
              </a:rPr>
              <a:t>Unıt 4 – wıld lıfe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18" y="1317787"/>
            <a:ext cx="11271854" cy="779595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01474" y="3556533"/>
            <a:ext cx="10019584" cy="325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498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err="1" smtClean="0">
                <a:latin typeface="Franklin Gothic Heavy" panose="020B0903020102020204" pitchFamily="34" charset="0"/>
              </a:rPr>
              <a:t>Unıt</a:t>
            </a:r>
            <a:r>
              <a:rPr lang="tr-TR" dirty="0" smtClean="0">
                <a:latin typeface="Franklin Gothic Heavy" panose="020B0903020102020204" pitchFamily="34" charset="0"/>
              </a:rPr>
              <a:t> 4 – </a:t>
            </a:r>
            <a:r>
              <a:rPr lang="tr-TR" dirty="0" err="1" smtClean="0">
                <a:latin typeface="Franklin Gothic Heavy" panose="020B0903020102020204" pitchFamily="34" charset="0"/>
              </a:rPr>
              <a:t>wıld</a:t>
            </a:r>
            <a:r>
              <a:rPr lang="tr-TR" dirty="0" smtClean="0">
                <a:latin typeface="Franklin Gothic Heavy" panose="020B0903020102020204" pitchFamily="34" charset="0"/>
              </a:rPr>
              <a:t> </a:t>
            </a:r>
            <a:r>
              <a:rPr lang="tr-TR" dirty="0" err="1" smtClean="0">
                <a:latin typeface="Franklin Gothic Heavy" panose="020B0903020102020204" pitchFamily="34" charset="0"/>
              </a:rPr>
              <a:t>lıfe</a:t>
            </a:r>
            <a:r>
              <a:rPr lang="tr-TR" dirty="0" smtClean="0">
                <a:latin typeface="Franklin Gothic Heavy" panose="020B0903020102020204" pitchFamily="34" charset="0"/>
              </a:rPr>
              <a:t> – Workbook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7314263" y="1025353"/>
            <a:ext cx="6261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WORKBOOK</a:t>
            </a:r>
            <a:endParaRPr lang="tr-T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98645" y="11268670"/>
            <a:ext cx="251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Page 24</a:t>
            </a:r>
            <a:endParaRPr lang="tr-T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5" y="2281917"/>
            <a:ext cx="11188302" cy="918269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2263" y="2618864"/>
            <a:ext cx="10289008" cy="816428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0265" y="4939465"/>
            <a:ext cx="609600" cy="32385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3590" y="5360309"/>
            <a:ext cx="742950" cy="26670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10265" y="5704953"/>
            <a:ext cx="609600" cy="19050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3082" y="5973397"/>
            <a:ext cx="438150" cy="23812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29327" y="6299870"/>
            <a:ext cx="371475" cy="20955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91731" y="6674023"/>
            <a:ext cx="390525" cy="20955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686646" y="7443286"/>
            <a:ext cx="889460" cy="649065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966532" y="7620609"/>
            <a:ext cx="743794" cy="29441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239622" y="7529577"/>
            <a:ext cx="933139" cy="28959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766257" y="9138987"/>
            <a:ext cx="590550" cy="266700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463838" y="9444371"/>
            <a:ext cx="7460457" cy="473548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463838" y="9917919"/>
            <a:ext cx="4429125" cy="276225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463838" y="10253354"/>
            <a:ext cx="3810000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482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err="1" smtClean="0">
                <a:latin typeface="Franklin Gothic Heavy" panose="020B0903020102020204" pitchFamily="34" charset="0"/>
              </a:rPr>
              <a:t>Unıt</a:t>
            </a:r>
            <a:r>
              <a:rPr lang="tr-TR" dirty="0" smtClean="0">
                <a:latin typeface="Franklin Gothic Heavy" panose="020B0903020102020204" pitchFamily="34" charset="0"/>
              </a:rPr>
              <a:t> 4 – </a:t>
            </a:r>
            <a:r>
              <a:rPr lang="tr-TR" dirty="0" err="1" smtClean="0">
                <a:latin typeface="Franklin Gothic Heavy" panose="020B0903020102020204" pitchFamily="34" charset="0"/>
              </a:rPr>
              <a:t>wıld</a:t>
            </a:r>
            <a:r>
              <a:rPr lang="tr-TR" dirty="0" smtClean="0">
                <a:latin typeface="Franklin Gothic Heavy" panose="020B0903020102020204" pitchFamily="34" charset="0"/>
              </a:rPr>
              <a:t> </a:t>
            </a:r>
            <a:r>
              <a:rPr lang="tr-TR" dirty="0" err="1" smtClean="0">
                <a:latin typeface="Franklin Gothic Heavy" panose="020B0903020102020204" pitchFamily="34" charset="0"/>
              </a:rPr>
              <a:t>lıfe</a:t>
            </a:r>
            <a:r>
              <a:rPr lang="tr-TR" dirty="0" smtClean="0">
                <a:latin typeface="Franklin Gothic Heavy" panose="020B0903020102020204" pitchFamily="34" charset="0"/>
              </a:rPr>
              <a:t> - workbook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98645" y="11268670"/>
            <a:ext cx="251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Page 25</a:t>
            </a:r>
            <a:endParaRPr lang="tr-T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4987"/>
            <a:ext cx="11653646" cy="711041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7000" y="1804987"/>
            <a:ext cx="11387138" cy="196008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79098" y="3765068"/>
            <a:ext cx="9769587" cy="687876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4853" y="3626955"/>
            <a:ext cx="8405653" cy="399613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4853" y="4351374"/>
            <a:ext cx="4532600" cy="45482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32359" y="5186505"/>
            <a:ext cx="10040140" cy="42210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32358" y="6037042"/>
            <a:ext cx="5277447" cy="39092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32357" y="6833380"/>
            <a:ext cx="3772779" cy="39853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32357" y="7701931"/>
            <a:ext cx="4511547" cy="30961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759577" y="6385781"/>
            <a:ext cx="2218323" cy="60157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000494" y="6581619"/>
            <a:ext cx="1587615" cy="451027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386302" y="10159988"/>
            <a:ext cx="964872" cy="40884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894843" y="10159988"/>
            <a:ext cx="2878507" cy="436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005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err="1" smtClean="0">
                <a:latin typeface="Franklin Gothic Heavy" panose="020B0903020102020204" pitchFamily="34" charset="0"/>
              </a:rPr>
              <a:t>Unıt</a:t>
            </a:r>
            <a:r>
              <a:rPr lang="tr-TR" dirty="0" smtClean="0">
                <a:latin typeface="Franklin Gothic Heavy" panose="020B0903020102020204" pitchFamily="34" charset="0"/>
              </a:rPr>
              <a:t> 4 – </a:t>
            </a:r>
            <a:r>
              <a:rPr lang="tr-TR" dirty="0" err="1" smtClean="0">
                <a:latin typeface="Franklin Gothic Heavy" panose="020B0903020102020204" pitchFamily="34" charset="0"/>
              </a:rPr>
              <a:t>wıld</a:t>
            </a:r>
            <a:r>
              <a:rPr lang="tr-TR" dirty="0" smtClean="0">
                <a:latin typeface="Franklin Gothic Heavy" panose="020B0903020102020204" pitchFamily="34" charset="0"/>
              </a:rPr>
              <a:t> </a:t>
            </a:r>
            <a:r>
              <a:rPr lang="tr-TR" dirty="0" err="1" smtClean="0">
                <a:latin typeface="Franklin Gothic Heavy" panose="020B0903020102020204" pitchFamily="34" charset="0"/>
              </a:rPr>
              <a:t>lıfe</a:t>
            </a:r>
            <a:r>
              <a:rPr lang="tr-TR" dirty="0" smtClean="0">
                <a:latin typeface="Franklin Gothic Heavy" panose="020B0903020102020204" pitchFamily="34" charset="0"/>
              </a:rPr>
              <a:t> - workbook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98645" y="11268670"/>
            <a:ext cx="251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Page 26</a:t>
            </a:r>
            <a:endParaRPr lang="tr-T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7" y="1008973"/>
            <a:ext cx="10660043" cy="496866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2" y="5988400"/>
            <a:ext cx="10714611" cy="615179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6194" y="1089136"/>
            <a:ext cx="10925321" cy="114120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47238" y="2294120"/>
            <a:ext cx="8855435" cy="121512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14450" y="3541903"/>
            <a:ext cx="8051337" cy="856025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4115" y="5373042"/>
            <a:ext cx="1783620" cy="38526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83743" y="5405126"/>
            <a:ext cx="1567053" cy="34365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7963" y="5342353"/>
            <a:ext cx="1059607" cy="40642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28951" y="5365717"/>
            <a:ext cx="1611434" cy="359695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484518" y="1659736"/>
            <a:ext cx="1062594" cy="344625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091610" y="1659736"/>
            <a:ext cx="1055270" cy="422108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114450" y="4039351"/>
            <a:ext cx="4219348" cy="39636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114450" y="5284501"/>
            <a:ext cx="2791743" cy="368721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114450" y="6575336"/>
            <a:ext cx="6269070" cy="316753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114450" y="7814203"/>
            <a:ext cx="3105655" cy="354932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883637" y="9186791"/>
            <a:ext cx="8900322" cy="31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4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err="1" smtClean="0">
                <a:latin typeface="Franklin Gothic Heavy" panose="020B0903020102020204" pitchFamily="34" charset="0"/>
              </a:rPr>
              <a:t>Unıt</a:t>
            </a:r>
            <a:r>
              <a:rPr lang="tr-TR" dirty="0" smtClean="0">
                <a:latin typeface="Franklin Gothic Heavy" panose="020B0903020102020204" pitchFamily="34" charset="0"/>
              </a:rPr>
              <a:t> 4 – </a:t>
            </a:r>
            <a:r>
              <a:rPr lang="tr-TR" dirty="0" err="1" smtClean="0">
                <a:latin typeface="Franklin Gothic Heavy" panose="020B0903020102020204" pitchFamily="34" charset="0"/>
              </a:rPr>
              <a:t>wıld</a:t>
            </a:r>
            <a:r>
              <a:rPr lang="tr-TR" dirty="0" smtClean="0">
                <a:latin typeface="Franklin Gothic Heavy" panose="020B0903020102020204" pitchFamily="34" charset="0"/>
              </a:rPr>
              <a:t> </a:t>
            </a:r>
            <a:r>
              <a:rPr lang="tr-TR" dirty="0" err="1" smtClean="0">
                <a:latin typeface="Franklin Gothic Heavy" panose="020B0903020102020204" pitchFamily="34" charset="0"/>
              </a:rPr>
              <a:t>lıfe</a:t>
            </a:r>
            <a:r>
              <a:rPr lang="tr-TR" dirty="0" smtClean="0">
                <a:latin typeface="Franklin Gothic Heavy" panose="020B0903020102020204" pitchFamily="34" charset="0"/>
              </a:rPr>
              <a:t> - workbook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44" y="1105514"/>
            <a:ext cx="10808841" cy="10371489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98645" y="11268670"/>
            <a:ext cx="251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Page 28</a:t>
            </a:r>
            <a:endParaRPr lang="tr-T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8595" y="3154135"/>
            <a:ext cx="10418163" cy="501014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6854" y="4472488"/>
            <a:ext cx="2413271" cy="38562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0824" y="5659209"/>
            <a:ext cx="2426666" cy="32449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28198" y="9575131"/>
            <a:ext cx="3119194" cy="30680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1441" y="9933528"/>
            <a:ext cx="5525191" cy="34946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1440" y="10299275"/>
            <a:ext cx="5862076" cy="35657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1439" y="10672135"/>
            <a:ext cx="4145571" cy="33952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1439" y="11047534"/>
            <a:ext cx="4803835" cy="35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552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0"/>
          <p:cNvSpPr txBox="1">
            <a:spLocks/>
          </p:cNvSpPr>
          <p:nvPr/>
        </p:nvSpPr>
        <p:spPr>
          <a:xfrm>
            <a:off x="1" y="0"/>
            <a:ext cx="21674138" cy="102535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>
            <a:lvl1pPr algn="ctr" defTabSz="162552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00" kern="1200" cap="all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err="1" smtClean="0">
                <a:latin typeface="Franklin Gothic Heavy" panose="020B0903020102020204" pitchFamily="34" charset="0"/>
              </a:rPr>
              <a:t>Unıt</a:t>
            </a:r>
            <a:r>
              <a:rPr lang="tr-TR" dirty="0" smtClean="0">
                <a:latin typeface="Franklin Gothic Heavy" panose="020B0903020102020204" pitchFamily="34" charset="0"/>
              </a:rPr>
              <a:t> 4 – </a:t>
            </a:r>
            <a:r>
              <a:rPr lang="tr-TR" dirty="0" err="1" smtClean="0">
                <a:latin typeface="Franklin Gothic Heavy" panose="020B0903020102020204" pitchFamily="34" charset="0"/>
              </a:rPr>
              <a:t>wıld</a:t>
            </a:r>
            <a:r>
              <a:rPr lang="tr-TR" dirty="0" smtClean="0">
                <a:latin typeface="Franklin Gothic Heavy" panose="020B0903020102020204" pitchFamily="34" charset="0"/>
              </a:rPr>
              <a:t> </a:t>
            </a:r>
            <a:r>
              <a:rPr lang="tr-TR" dirty="0" err="1" smtClean="0">
                <a:latin typeface="Franklin Gothic Heavy" panose="020B0903020102020204" pitchFamily="34" charset="0"/>
              </a:rPr>
              <a:t>lıfe</a:t>
            </a:r>
            <a:r>
              <a:rPr lang="tr-TR" dirty="0" smtClean="0">
                <a:latin typeface="Franklin Gothic Heavy" panose="020B0903020102020204" pitchFamily="34" charset="0"/>
              </a:rPr>
              <a:t> - workbook</a:t>
            </a:r>
            <a:endParaRPr lang="en-US" dirty="0">
              <a:latin typeface="Franklin Gothic Heavy" panose="020B0903020102020204" pitchFamily="34" charset="0"/>
            </a:endParaRPr>
          </a:p>
        </p:txBody>
      </p:sp>
      <p:pic>
        <p:nvPicPr>
          <p:cNvPr id="3" name="Resi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45" y="80162"/>
            <a:ext cx="4216420" cy="865028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98645" y="11268670"/>
            <a:ext cx="251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Page 29</a:t>
            </a:r>
            <a:endParaRPr lang="tr-T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556" y="1321934"/>
            <a:ext cx="8949758" cy="1007417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1339" y="1443717"/>
            <a:ext cx="6476661" cy="311689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11339" y="4978974"/>
            <a:ext cx="6476661" cy="534075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95595" y="2482047"/>
            <a:ext cx="1518739" cy="52011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49749" y="3652101"/>
            <a:ext cx="1735555" cy="44056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9749" y="5943978"/>
            <a:ext cx="1566255" cy="40606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154390" y="7063037"/>
            <a:ext cx="1482409" cy="377869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074065" y="8507209"/>
            <a:ext cx="2775916" cy="373107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42358" y="9881382"/>
            <a:ext cx="1191753" cy="43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06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660206586614e2b1f934b19d2dbc8b55e744317"/>
</p:tagLst>
</file>

<file path=ppt/theme/theme1.xml><?xml version="1.0" encoding="utf-8"?>
<a:theme xmlns:a="http://schemas.openxmlformats.org/drawingml/2006/main" name="Damla">
  <a:themeElements>
    <a:clrScheme name="Mor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Dam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Damla</Template>
  <TotalTime>283</TotalTime>
  <Words>169</Words>
  <Application>Microsoft Office PowerPoint</Application>
  <PresentationFormat>Özel</PresentationFormat>
  <Paragraphs>46</Paragraphs>
  <Slides>21</Slides>
  <Notes>0</Notes>
  <HiddenSlides>0</HiddenSlides>
  <MMClips>7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5" baseType="lpstr">
      <vt:lpstr>Arial</vt:lpstr>
      <vt:lpstr>Franklin Gothic Heavy</vt:lpstr>
      <vt:lpstr>Tw Cen MT</vt:lpstr>
      <vt:lpstr>Damla</vt:lpstr>
      <vt:lpstr>PowerPoint Sunusu</vt:lpstr>
      <vt:lpstr>Unıt 4 – wıld lıfe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demet</dc:creator>
  <cp:lastModifiedBy>demet</cp:lastModifiedBy>
  <cp:revision>42</cp:revision>
  <dcterms:created xsi:type="dcterms:W3CDTF">2015-12-01T15:36:43Z</dcterms:created>
  <dcterms:modified xsi:type="dcterms:W3CDTF">2015-12-01T20:29:35Z</dcterms:modified>
</cp:coreProperties>
</file>