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61" r:id="rId2"/>
    <p:sldId id="256" r:id="rId3"/>
    <p:sldId id="260" r:id="rId4"/>
    <p:sldId id="257" r:id="rId5"/>
    <p:sldId id="258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2576"/>
    <a:srgbClr val="166A2C"/>
    <a:srgbClr val="B35227"/>
    <a:srgbClr val="D331B4"/>
    <a:srgbClr val="AD1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54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21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02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2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63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37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82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37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16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27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27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CE50E2-26BB-492E-B587-7809AB336BCA}" type="datetimeFigureOut">
              <a:rPr lang="tr-TR" smtClean="0"/>
              <a:t>16.2.2015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97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164" y="854439"/>
            <a:ext cx="9263921" cy="5494846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76924" y="-104931"/>
            <a:ext cx="10058400" cy="1107773"/>
          </a:xfrm>
        </p:spPr>
        <p:txBody>
          <a:bodyPr/>
          <a:lstStyle/>
          <a:p>
            <a:pPr algn="ctr"/>
            <a:r>
              <a:rPr lang="tr-TR" b="1" dirty="0" smtClean="0">
                <a:latin typeface="Lucida Handwriting" panose="03010101010101010101" pitchFamily="66" charset="0"/>
              </a:rPr>
              <a:t>MY HOME</a:t>
            </a:r>
            <a:endParaRPr lang="tr-TR" b="1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4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8" y="0"/>
            <a:ext cx="91585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681" y="1233774"/>
            <a:ext cx="7989757" cy="5080000"/>
          </a:xfrm>
          <a:prstGeom prst="rect">
            <a:avLst/>
          </a:prstGeo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082290" y="155981"/>
            <a:ext cx="10058400" cy="1077793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D331B4"/>
                </a:solidFill>
                <a:latin typeface="Lucida Handwriting" panose="03010101010101010101" pitchFamily="66" charset="0"/>
              </a:rPr>
              <a:t>BEDROOM</a:t>
            </a:r>
            <a:endParaRPr lang="tr-TR" b="1" dirty="0">
              <a:solidFill>
                <a:srgbClr val="D331B4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348" y="1191475"/>
            <a:ext cx="6400800" cy="5148584"/>
          </a:xfrm>
          <a:prstGeom prst="rect">
            <a:avLst/>
          </a:prstGeo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052309" y="8751"/>
            <a:ext cx="10058400" cy="1182724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AD110D"/>
                </a:solidFill>
                <a:latin typeface="Lucida Handwriting" panose="03010101010101010101" pitchFamily="66" charset="0"/>
              </a:rPr>
              <a:t>LIVINGROOM</a:t>
            </a:r>
            <a:endParaRPr lang="tr-TR" b="1" dirty="0">
              <a:solidFill>
                <a:srgbClr val="AD110D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62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52" y="1424067"/>
            <a:ext cx="7255240" cy="4984870"/>
          </a:xfrm>
          <a:prstGeom prst="rect">
            <a:avLst/>
          </a:prstGeo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097280" y="151402"/>
            <a:ext cx="10058400" cy="1272665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7030A0"/>
                </a:solidFill>
                <a:latin typeface="Lucida Handwriting" panose="03010101010101010101" pitchFamily="66" charset="0"/>
              </a:rPr>
              <a:t>BATHROOM</a:t>
            </a:r>
            <a:endParaRPr lang="tr-TR" b="1" dirty="0">
              <a:solidFill>
                <a:srgbClr val="7030A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31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51" y="1690142"/>
            <a:ext cx="5486400" cy="36576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522" y="2811030"/>
            <a:ext cx="5072219" cy="3574467"/>
          </a:xfrm>
          <a:prstGeom prst="rect">
            <a:avLst/>
          </a:prstGeom>
        </p:spPr>
      </p:pic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  <a:latin typeface="Lucida Handwriting" panose="03010101010101010101" pitchFamily="66" charset="0"/>
              </a:rPr>
              <a:t>KITCHEN</a:t>
            </a:r>
            <a:endParaRPr lang="tr-TR" b="1" dirty="0">
              <a:solidFill>
                <a:schemeClr val="accent5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3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2270" y="260560"/>
            <a:ext cx="10058400" cy="1182724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 smtClean="0">
                <a:solidFill>
                  <a:srgbClr val="B35227"/>
                </a:solidFill>
                <a:latin typeface="Lucida Handwriting" panose="03010101010101010101" pitchFamily="66" charset="0"/>
              </a:rPr>
              <a:t>GARAGE</a:t>
            </a:r>
            <a:endParaRPr lang="tr-TR" sz="5400" b="1" dirty="0">
              <a:solidFill>
                <a:srgbClr val="B35227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289" y="1443284"/>
            <a:ext cx="6340839" cy="515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6886" y="344774"/>
            <a:ext cx="10058400" cy="972862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>
                <a:solidFill>
                  <a:srgbClr val="972576"/>
                </a:solidFill>
                <a:latin typeface="Lucida Handwriting" panose="03010101010101010101" pitchFamily="66" charset="0"/>
              </a:rPr>
              <a:t>GARDEN</a:t>
            </a:r>
            <a:endParaRPr lang="tr-TR" sz="5400" dirty="0">
              <a:solidFill>
                <a:srgbClr val="972576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388" y="2069580"/>
            <a:ext cx="7015396" cy="427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</TotalTime>
  <Words>8</Words>
  <Application>Microsoft Office PowerPoint</Application>
  <PresentationFormat>Geniş ekran</PresentationFormat>
  <Paragraphs>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Lucida Handwriting</vt:lpstr>
      <vt:lpstr>Geçmişe bakış</vt:lpstr>
      <vt:lpstr>MY HOME</vt:lpstr>
      <vt:lpstr>PowerPoint Sunusu</vt:lpstr>
      <vt:lpstr>BEDROOM</vt:lpstr>
      <vt:lpstr>LIVINGROOM</vt:lpstr>
      <vt:lpstr>BATHROOM</vt:lpstr>
      <vt:lpstr>KITCHEN</vt:lpstr>
      <vt:lpstr>GARAGE</vt:lpstr>
      <vt:lpstr>GARDEN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smsng</cp:lastModifiedBy>
  <cp:revision>4</cp:revision>
  <dcterms:created xsi:type="dcterms:W3CDTF">2015-02-16T18:15:21Z</dcterms:created>
  <dcterms:modified xsi:type="dcterms:W3CDTF">2015-02-16T18:49:34Z</dcterms:modified>
</cp:coreProperties>
</file>