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14.12.2015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14.12.2015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14.12.2015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14.12.2015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7772400" cy="1470025"/>
          </a:xfrm>
        </p:spPr>
        <p:txBody>
          <a:bodyPr/>
          <a:lstStyle/>
          <a:p>
            <a:r>
              <a:rPr lang="tr-TR" dirty="0" smtClean="0"/>
              <a:t>BACHACHE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6646" y="2060848"/>
            <a:ext cx="6840760" cy="421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3835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EAT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2312" y="1844824"/>
            <a:ext cx="2619375" cy="3384376"/>
          </a:xfrm>
        </p:spPr>
      </p:pic>
    </p:spTree>
    <p:extLst>
      <p:ext uri="{BB962C8B-B14F-4D97-AF65-F5344CB8AC3E}">
        <p14:creationId xmlns:p14="http://schemas.microsoft.com/office/powerpoint/2010/main" xmlns="" val="3134914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FIZZY DRINKS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9832" y="2204864"/>
            <a:ext cx="3024336" cy="2952328"/>
          </a:xfrm>
        </p:spPr>
      </p:pic>
    </p:spTree>
    <p:extLst>
      <p:ext uri="{BB962C8B-B14F-4D97-AF65-F5344CB8AC3E}">
        <p14:creationId xmlns:p14="http://schemas.microsoft.com/office/powerpoint/2010/main" xmlns="" val="1656782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FRUIT AND VEGETABLES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5776" y="2348880"/>
            <a:ext cx="3960440" cy="3096344"/>
          </a:xfrm>
        </p:spPr>
      </p:pic>
    </p:spTree>
    <p:extLst>
      <p:ext uri="{BB962C8B-B14F-4D97-AF65-F5344CB8AC3E}">
        <p14:creationId xmlns:p14="http://schemas.microsoft.com/office/powerpoint/2010/main" xmlns="" val="3474763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FRUIT JUICE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2060849"/>
            <a:ext cx="3168351" cy="2873896"/>
          </a:xfrm>
        </p:spPr>
      </p:pic>
    </p:spTree>
    <p:extLst>
      <p:ext uri="{BB962C8B-B14F-4D97-AF65-F5344CB8AC3E}">
        <p14:creationId xmlns:p14="http://schemas.microsoft.com/office/powerpoint/2010/main" xmlns="" val="828978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MEDICINE   /  PAINKILLER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2060848"/>
            <a:ext cx="5976664" cy="3168352"/>
          </a:xfrm>
        </p:spPr>
      </p:pic>
    </p:spTree>
    <p:extLst>
      <p:ext uri="{BB962C8B-B14F-4D97-AF65-F5344CB8AC3E}">
        <p14:creationId xmlns:p14="http://schemas.microsoft.com/office/powerpoint/2010/main" xmlns="" val="2398983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PLASTER / BANDAID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48050" y="2060848"/>
            <a:ext cx="2780134" cy="2821508"/>
          </a:xfrm>
        </p:spPr>
      </p:pic>
    </p:spTree>
    <p:extLst>
      <p:ext uri="{BB962C8B-B14F-4D97-AF65-F5344CB8AC3E}">
        <p14:creationId xmlns:p14="http://schemas.microsoft.com/office/powerpoint/2010/main" xmlns="" val="98378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RUNNY NOSE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7824" y="1916832"/>
            <a:ext cx="3528392" cy="3456384"/>
          </a:xfrm>
        </p:spPr>
      </p:pic>
    </p:spTree>
    <p:extLst>
      <p:ext uri="{BB962C8B-B14F-4D97-AF65-F5344CB8AC3E}">
        <p14:creationId xmlns:p14="http://schemas.microsoft.com/office/powerpoint/2010/main" xmlns="" val="126929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SNEEZE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3809" y="1628800"/>
            <a:ext cx="3456384" cy="3816424"/>
          </a:xfrm>
        </p:spPr>
      </p:pic>
    </p:spTree>
    <p:extLst>
      <p:ext uri="{BB962C8B-B14F-4D97-AF65-F5344CB8AC3E}">
        <p14:creationId xmlns:p14="http://schemas.microsoft.com/office/powerpoint/2010/main" xmlns="" val="484172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SORE THROAT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3808" y="1772816"/>
            <a:ext cx="3456384" cy="3312368"/>
          </a:xfrm>
        </p:spPr>
      </p:pic>
    </p:spTree>
    <p:extLst>
      <p:ext uri="{BB962C8B-B14F-4D97-AF65-F5344CB8AC3E}">
        <p14:creationId xmlns:p14="http://schemas.microsoft.com/office/powerpoint/2010/main" xmlns="" val="1315014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 WHAT IS THE MATTER ?</a:t>
            </a:r>
            <a:br>
              <a:rPr lang="tr-TR" dirty="0" smtClean="0"/>
            </a:br>
            <a:r>
              <a:rPr lang="tr-TR" dirty="0" smtClean="0"/>
              <a:t>SORUN NE GARDAŞŞŞŞ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1628800"/>
            <a:ext cx="5943600" cy="4176464"/>
          </a:xfrm>
        </p:spPr>
      </p:pic>
    </p:spTree>
    <p:extLst>
      <p:ext uri="{BB962C8B-B14F-4D97-AF65-F5344CB8AC3E}">
        <p14:creationId xmlns:p14="http://schemas.microsoft.com/office/powerpoint/2010/main" xmlns="" val="3239266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BLANKET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7824" y="1772816"/>
            <a:ext cx="3311053" cy="2779787"/>
          </a:xfrm>
        </p:spPr>
      </p:pic>
    </p:spTree>
    <p:extLst>
      <p:ext uri="{BB962C8B-B14F-4D97-AF65-F5344CB8AC3E}">
        <p14:creationId xmlns:p14="http://schemas.microsoft.com/office/powerpoint/2010/main" xmlns="" val="31418063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STOMACHACHE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7824" y="1988840"/>
            <a:ext cx="2880320" cy="3528392"/>
          </a:xfrm>
        </p:spPr>
      </p:pic>
    </p:spTree>
    <p:extLst>
      <p:ext uri="{BB962C8B-B14F-4D97-AF65-F5344CB8AC3E}">
        <p14:creationId xmlns:p14="http://schemas.microsoft.com/office/powerpoint/2010/main" xmlns="" val="15231680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TISSUE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9792" y="1772816"/>
            <a:ext cx="3528392" cy="3816424"/>
          </a:xfrm>
        </p:spPr>
      </p:pic>
    </p:spTree>
    <p:extLst>
      <p:ext uri="{BB962C8B-B14F-4D97-AF65-F5344CB8AC3E}">
        <p14:creationId xmlns:p14="http://schemas.microsoft.com/office/powerpoint/2010/main" xmlns="" val="4250137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EARACHE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7784" y="1916832"/>
            <a:ext cx="3744416" cy="3384376"/>
          </a:xfrm>
        </p:spPr>
      </p:pic>
    </p:spTree>
    <p:extLst>
      <p:ext uri="{BB962C8B-B14F-4D97-AF65-F5344CB8AC3E}">
        <p14:creationId xmlns:p14="http://schemas.microsoft.com/office/powerpoint/2010/main" xmlns="" val="28721978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FLU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5777" y="1916832"/>
            <a:ext cx="4032448" cy="3240360"/>
          </a:xfrm>
        </p:spPr>
      </p:pic>
    </p:spTree>
    <p:extLst>
      <p:ext uri="{BB962C8B-B14F-4D97-AF65-F5344CB8AC3E}">
        <p14:creationId xmlns:p14="http://schemas.microsoft.com/office/powerpoint/2010/main" xmlns="" val="319896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HEADACHE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1412776"/>
            <a:ext cx="6192688" cy="4320480"/>
          </a:xfrm>
        </p:spPr>
      </p:pic>
    </p:spTree>
    <p:extLst>
      <p:ext uri="{BB962C8B-B14F-4D97-AF65-F5344CB8AC3E}">
        <p14:creationId xmlns:p14="http://schemas.microsoft.com/office/powerpoint/2010/main" xmlns="" val="33454272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MEASLES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1800" y="1628800"/>
            <a:ext cx="3960440" cy="3672408"/>
          </a:xfrm>
        </p:spPr>
      </p:pic>
    </p:spTree>
    <p:extLst>
      <p:ext uri="{BB962C8B-B14F-4D97-AF65-F5344CB8AC3E}">
        <p14:creationId xmlns:p14="http://schemas.microsoft.com/office/powerpoint/2010/main" xmlns="" val="41238467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TOOTHACHE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9792" y="1844824"/>
            <a:ext cx="4248472" cy="3600399"/>
          </a:xfrm>
        </p:spPr>
      </p:pic>
    </p:spTree>
    <p:extLst>
      <p:ext uri="{BB962C8B-B14F-4D97-AF65-F5344CB8AC3E}">
        <p14:creationId xmlns:p14="http://schemas.microsoft.com/office/powerpoint/2010/main" xmlns="" val="3050767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BROKEN ARM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81400" y="1988840"/>
            <a:ext cx="2286744" cy="3456384"/>
          </a:xfrm>
        </p:spPr>
      </p:pic>
    </p:spTree>
    <p:extLst>
      <p:ext uri="{BB962C8B-B14F-4D97-AF65-F5344CB8AC3E}">
        <p14:creationId xmlns:p14="http://schemas.microsoft.com/office/powerpoint/2010/main" xmlns="" val="2332599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BROKEN LEG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47864" y="1484784"/>
            <a:ext cx="2520280" cy="3528392"/>
          </a:xfrm>
        </p:spPr>
      </p:pic>
    </p:spTree>
    <p:extLst>
      <p:ext uri="{BB962C8B-B14F-4D97-AF65-F5344CB8AC3E}">
        <p14:creationId xmlns:p14="http://schemas.microsoft.com/office/powerpoint/2010/main" xmlns="" val="1603165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CARRY HEAVY THİNGS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5542" y="1600200"/>
            <a:ext cx="4232915" cy="4525963"/>
          </a:xfrm>
        </p:spPr>
      </p:pic>
    </p:spTree>
    <p:extLst>
      <p:ext uri="{BB962C8B-B14F-4D97-AF65-F5344CB8AC3E}">
        <p14:creationId xmlns:p14="http://schemas.microsoft.com/office/powerpoint/2010/main" xmlns="" val="1762985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COUGH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3808" y="2060848"/>
            <a:ext cx="3168352" cy="2835796"/>
          </a:xfrm>
        </p:spPr>
      </p:pic>
    </p:spTree>
    <p:extLst>
      <p:ext uri="{BB962C8B-B14F-4D97-AF65-F5344CB8AC3E}">
        <p14:creationId xmlns:p14="http://schemas.microsoft.com/office/powerpoint/2010/main" xmlns="" val="1739349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CUT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3808" y="1628800"/>
            <a:ext cx="3816423" cy="3744416"/>
          </a:xfrm>
        </p:spPr>
      </p:pic>
    </p:spTree>
    <p:extLst>
      <p:ext uri="{BB962C8B-B14F-4D97-AF65-F5344CB8AC3E}">
        <p14:creationId xmlns:p14="http://schemas.microsoft.com/office/powerpoint/2010/main" xmlns="" val="3930334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DENTİST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2132856"/>
            <a:ext cx="2965871" cy="2880320"/>
          </a:xfrm>
        </p:spPr>
      </p:pic>
    </p:spTree>
    <p:extLst>
      <p:ext uri="{BB962C8B-B14F-4D97-AF65-F5344CB8AC3E}">
        <p14:creationId xmlns:p14="http://schemas.microsoft.com/office/powerpoint/2010/main" xmlns="" val="2349431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DRINK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3848" y="1916832"/>
            <a:ext cx="3051423" cy="2952328"/>
          </a:xfrm>
        </p:spPr>
      </p:pic>
    </p:spTree>
    <p:extLst>
      <p:ext uri="{BB962C8B-B14F-4D97-AF65-F5344CB8AC3E}">
        <p14:creationId xmlns:p14="http://schemas.microsoft.com/office/powerpoint/2010/main" xmlns="" val="92124297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45</Words>
  <Application>Microsoft Office PowerPoint</Application>
  <PresentationFormat>Ekran Gösterisi (4:3)</PresentationFormat>
  <Paragraphs>26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Ofis Teması</vt:lpstr>
      <vt:lpstr>BACHACHE</vt:lpstr>
      <vt:lpstr>BLANKET</vt:lpstr>
      <vt:lpstr>BROKEN ARM</vt:lpstr>
      <vt:lpstr>BROKEN LEG</vt:lpstr>
      <vt:lpstr>CARRY HEAVY THİNGS</vt:lpstr>
      <vt:lpstr>COUGH</vt:lpstr>
      <vt:lpstr>CUT</vt:lpstr>
      <vt:lpstr>DENTİST</vt:lpstr>
      <vt:lpstr>DRINK</vt:lpstr>
      <vt:lpstr>EAT</vt:lpstr>
      <vt:lpstr>FIZZY DRINKS</vt:lpstr>
      <vt:lpstr>FRUIT AND VEGETABLES</vt:lpstr>
      <vt:lpstr>FRUIT JUICE</vt:lpstr>
      <vt:lpstr>MEDICINE   /  PAINKILLER</vt:lpstr>
      <vt:lpstr>PLASTER / BANDAID</vt:lpstr>
      <vt:lpstr>RUNNY NOSE</vt:lpstr>
      <vt:lpstr>SNEEZE</vt:lpstr>
      <vt:lpstr>SORE THROAT</vt:lpstr>
      <vt:lpstr> WHAT IS THE MATTER ? SORUN NE GARDAŞŞŞŞ</vt:lpstr>
      <vt:lpstr>STOMACHACHE</vt:lpstr>
      <vt:lpstr>TISSUE</vt:lpstr>
      <vt:lpstr>EARACHE</vt:lpstr>
      <vt:lpstr>FLU</vt:lpstr>
      <vt:lpstr>HEADACHE</vt:lpstr>
      <vt:lpstr>MEASLES</vt:lpstr>
      <vt:lpstr>TOOTHACHE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BACHACHE</dc:title>
  <dc:creator>Yılmaz&amp;Cemile</dc:creator>
  <cp:lastModifiedBy>gürgendağ ortaokulu</cp:lastModifiedBy>
  <cp:revision>6</cp:revision>
  <dcterms:created xsi:type="dcterms:W3CDTF">2015-12-07T20:54:42Z</dcterms:created>
  <dcterms:modified xsi:type="dcterms:W3CDTF">2015-12-14T09:22:36Z</dcterms:modified>
</cp:coreProperties>
</file>