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1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844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89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066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596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67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79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045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17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28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933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3" y="431451"/>
            <a:ext cx="1550921" cy="314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8625" y="42443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mein</a:t>
            </a:r>
            <a:endParaRPr lang="lv-LV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83153" y="4269044"/>
            <a:ext cx="95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Vater</a:t>
            </a:r>
            <a:endParaRPr lang="lv-LV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1181" y="4585284"/>
            <a:ext cx="1388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Bruder</a:t>
            </a:r>
            <a:endParaRPr lang="lv-LV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83153" y="4923456"/>
            <a:ext cx="124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Sohn</a:t>
            </a:r>
            <a:endParaRPr lang="lv-LV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67632" y="5258512"/>
            <a:ext cx="137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Mann</a:t>
            </a:r>
            <a:endParaRPr lang="lv-LV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2949697" cy="350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804" y="1590335"/>
            <a:ext cx="1734906" cy="182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36161" y="422287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mein</a:t>
            </a:r>
            <a:endParaRPr lang="lv-LV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0257" y="4230960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Kind</a:t>
            </a:r>
            <a:endParaRPr lang="lv-LV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4269044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mein</a:t>
            </a:r>
            <a:r>
              <a:rPr lang="lv-LV" sz="2400" dirty="0" err="1" smtClean="0">
                <a:solidFill>
                  <a:srgbClr val="FF0000"/>
                </a:solidFill>
              </a:rPr>
              <a:t>e</a:t>
            </a:r>
            <a:endParaRPr lang="lv-LV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0177" y="428812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Mutter</a:t>
            </a:r>
            <a:endParaRPr lang="lv-LV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256979" y="53389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Frau</a:t>
            </a:r>
            <a:endParaRPr lang="lv-LV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0177" y="5012353"/>
            <a:ext cx="111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Tochter</a:t>
            </a:r>
            <a:endParaRPr lang="lv-LV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210177" y="4643021"/>
            <a:ext cx="175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Schwester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9784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45" y="770746"/>
            <a:ext cx="2502024" cy="350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619" y="4918454"/>
            <a:ext cx="1625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Eltern</a:t>
            </a:r>
            <a:r>
              <a:rPr lang="lv-LV" sz="3200" dirty="0" smtClean="0"/>
              <a:t>  =</a:t>
            </a:r>
            <a:endParaRPr lang="lv-LV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88316" y="4918454"/>
            <a:ext cx="1567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Mutter</a:t>
            </a:r>
            <a:endParaRPr lang="lv-LV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90927" y="487485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+</a:t>
            </a:r>
            <a:endParaRPr lang="lv-LV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42626" y="4933246"/>
            <a:ext cx="129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Vater</a:t>
            </a:r>
            <a:endParaRPr lang="lv-LV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65765" y="4933246"/>
            <a:ext cx="71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=&gt;</a:t>
            </a:r>
            <a:endParaRPr lang="lv-LV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65336" y="4938569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mein</a:t>
            </a:r>
            <a:r>
              <a:rPr lang="lv-LV" sz="3200" dirty="0" err="1" smtClean="0">
                <a:solidFill>
                  <a:srgbClr val="FF0000"/>
                </a:solidFill>
              </a:rPr>
              <a:t>e</a:t>
            </a:r>
            <a:r>
              <a:rPr lang="lv-LV" sz="3200" dirty="0" smtClean="0"/>
              <a:t> </a:t>
            </a:r>
            <a:r>
              <a:rPr lang="lv-LV" sz="3200" dirty="0" err="1" smtClean="0"/>
              <a:t>Eltern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8540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925545" cy="332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5107494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</a:t>
            </a:r>
            <a:endParaRPr lang="lv-LV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088933" y="5107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+</a:t>
            </a:r>
            <a:endParaRPr lang="lv-LV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51461" y="5141061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</a:t>
            </a:r>
            <a:endParaRPr lang="lv-LV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60527" y="505957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Kinder</a:t>
            </a:r>
            <a:endParaRPr lang="lv-LV" sz="3200" dirty="0"/>
          </a:p>
        </p:txBody>
      </p:sp>
      <p:sp>
        <p:nvSpPr>
          <p:cNvPr id="7" name="TextBox 6"/>
          <p:cNvSpPr txBox="1"/>
          <p:nvPr/>
        </p:nvSpPr>
        <p:spPr>
          <a:xfrm flipH="1" flipV="1">
            <a:off x="2632029" y="5107493"/>
            <a:ext cx="34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=</a:t>
            </a:r>
            <a:endParaRPr lang="lv-LV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24984" y="508415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=&gt;</a:t>
            </a:r>
            <a:endParaRPr lang="lv-LV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67590" y="5084157"/>
            <a:ext cx="2411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mein</a:t>
            </a:r>
            <a:r>
              <a:rPr lang="lv-LV" sz="3200" dirty="0" err="1" smtClean="0">
                <a:solidFill>
                  <a:srgbClr val="FF0000"/>
                </a:solidFill>
              </a:rPr>
              <a:t>e</a:t>
            </a:r>
            <a:r>
              <a:rPr lang="lv-LV" sz="3200" dirty="0" smtClean="0"/>
              <a:t> </a:t>
            </a:r>
            <a:r>
              <a:rPr lang="lv-LV" sz="3200" dirty="0" err="1" smtClean="0"/>
              <a:t>Kinder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9627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50031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9073" y="4382391"/>
            <a:ext cx="2478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ist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/>
              <a:t>Vater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10012" y="5167066"/>
            <a:ext cx="285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ist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meine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/>
              <a:t>Mutter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sp>
        <p:nvSpPr>
          <p:cNvPr id="4" name="Right Brace 3"/>
          <p:cNvSpPr/>
          <p:nvPr/>
        </p:nvSpPr>
        <p:spPr>
          <a:xfrm>
            <a:off x="4005341" y="4613224"/>
            <a:ext cx="57606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 sz="2400"/>
          </a:p>
        </p:txBody>
      </p:sp>
      <p:sp>
        <p:nvSpPr>
          <p:cNvPr id="5" name="TextBox 4"/>
          <p:cNvSpPr txBox="1"/>
          <p:nvPr/>
        </p:nvSpPr>
        <p:spPr>
          <a:xfrm>
            <a:off x="4610424" y="483959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sind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</a:t>
            </a:r>
            <a:r>
              <a:rPr lang="lv-LV" sz="2400" dirty="0" err="1" smtClean="0">
                <a:solidFill>
                  <a:srgbClr val="FF0000"/>
                </a:solidFill>
              </a:rPr>
              <a:t>e</a:t>
            </a:r>
            <a:r>
              <a:rPr lang="lv-LV" sz="2400" dirty="0" smtClean="0"/>
              <a:t> </a:t>
            </a:r>
            <a:r>
              <a:rPr lang="lv-LV" sz="2400" dirty="0" err="1" smtClean="0"/>
              <a:t>Eltern</a:t>
            </a:r>
            <a:r>
              <a:rPr lang="lv-LV" sz="2400" dirty="0" smtClean="0"/>
              <a:t>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0262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aterialien\Schritte_international_1\Zeichnungen\Lektion_2\de_2567_21_b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847725"/>
            <a:ext cx="782955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2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</TotalTime>
  <Words>43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Admins</cp:lastModifiedBy>
  <cp:revision>11</cp:revision>
  <dcterms:created xsi:type="dcterms:W3CDTF">2011-10-17T17:08:05Z</dcterms:created>
  <dcterms:modified xsi:type="dcterms:W3CDTF">2011-10-18T13:48:26Z</dcterms:modified>
</cp:coreProperties>
</file>