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67" r:id="rId6"/>
    <p:sldId id="266" r:id="rId7"/>
    <p:sldId id="259" r:id="rId8"/>
    <p:sldId id="260" r:id="rId9"/>
    <p:sldId id="269" r:id="rId10"/>
    <p:sldId id="261" r:id="rId11"/>
    <p:sldId id="262" r:id="rId12"/>
    <p:sldId id="263" r:id="rId13"/>
    <p:sldId id="264" r:id="rId14"/>
    <p:sldId id="265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705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D07A99-59BD-40BB-889E-F8106634BCD5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E6CBC135-09EC-4E2A-9CE0-125562B0D256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err="1" smtClean="0"/>
            <a:t>Fenster</a:t>
          </a:r>
          <a:endParaRPr lang="fr-FR" dirty="0"/>
        </a:p>
      </dgm:t>
    </dgm:pt>
    <dgm:pt modelId="{C9816B13-74CA-42C4-848F-B121CD9E74C5}" type="parTrans" cxnId="{63710E34-AEFF-492B-97E9-68BF3AC3D766}">
      <dgm:prSet/>
      <dgm:spPr/>
      <dgm:t>
        <a:bodyPr/>
        <a:lstStyle/>
        <a:p>
          <a:endParaRPr lang="fr-FR"/>
        </a:p>
      </dgm:t>
    </dgm:pt>
    <dgm:pt modelId="{EC7E033B-DA46-4DB4-9AF5-056FCEBB8832}" type="sibTrans" cxnId="{63710E34-AEFF-492B-97E9-68BF3AC3D766}">
      <dgm:prSet/>
      <dgm:spPr/>
      <dgm:t>
        <a:bodyPr/>
        <a:lstStyle/>
        <a:p>
          <a:endParaRPr lang="fr-FR"/>
        </a:p>
      </dgm:t>
    </dgm:pt>
    <dgm:pt modelId="{973C79C5-578F-4637-AA55-4FE7A752C91A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Tafel</a:t>
          </a:r>
          <a:endParaRPr lang="fr-FR" dirty="0"/>
        </a:p>
      </dgm:t>
    </dgm:pt>
    <dgm:pt modelId="{3868355B-164D-4456-AF99-B5573B00A388}" type="parTrans" cxnId="{C9B17EB6-3F87-4102-8AB8-12D088D74E73}">
      <dgm:prSet/>
      <dgm:spPr/>
      <dgm:t>
        <a:bodyPr/>
        <a:lstStyle/>
        <a:p>
          <a:endParaRPr lang="fr-FR"/>
        </a:p>
      </dgm:t>
    </dgm:pt>
    <dgm:pt modelId="{970FD099-61BD-4609-A91A-5D11183683F3}" type="sibTrans" cxnId="{C9B17EB6-3F87-4102-8AB8-12D088D74E73}">
      <dgm:prSet/>
      <dgm:spPr/>
      <dgm:t>
        <a:bodyPr/>
        <a:lstStyle/>
        <a:p>
          <a:endParaRPr lang="fr-FR"/>
        </a:p>
      </dgm:t>
    </dgm:pt>
    <dgm:pt modelId="{8375CCCA-97FE-4CA6-9E92-5EAF68703B48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Klasse</a:t>
          </a:r>
          <a:endParaRPr lang="fr-FR" dirty="0"/>
        </a:p>
      </dgm:t>
    </dgm:pt>
    <dgm:pt modelId="{FEA8B27E-DEE1-40EF-9081-168BDC4F5771}" type="parTrans" cxnId="{91ABC298-77DF-4F36-9A3F-9549920974BA}">
      <dgm:prSet/>
      <dgm:spPr/>
      <dgm:t>
        <a:bodyPr/>
        <a:lstStyle/>
        <a:p>
          <a:endParaRPr lang="fr-FR"/>
        </a:p>
      </dgm:t>
    </dgm:pt>
    <dgm:pt modelId="{A26C40C1-0B0C-4006-8A66-A2E3EF6D6E65}" type="sibTrans" cxnId="{91ABC298-77DF-4F36-9A3F-9549920974BA}">
      <dgm:prSet/>
      <dgm:spPr/>
      <dgm:t>
        <a:bodyPr/>
        <a:lstStyle/>
        <a:p>
          <a:endParaRPr lang="fr-FR"/>
        </a:p>
      </dgm:t>
    </dgm:pt>
    <dgm:pt modelId="{9DC06D93-AA20-45FC-ADDE-2571DB40730C}" type="pres">
      <dgm:prSet presAssocID="{94D07A99-59BD-40BB-889E-F8106634BC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0BD561-39E3-403D-8B5E-423738ABB306}" type="pres">
      <dgm:prSet presAssocID="{E6CBC135-09EC-4E2A-9CE0-125562B0D256}" presName="gear1" presStyleLbl="node1" presStyleIdx="0" presStyleCnt="3">
        <dgm:presLayoutVars>
          <dgm:chMax val="1"/>
          <dgm:bulletEnabled val="1"/>
        </dgm:presLayoutVars>
      </dgm:prSet>
      <dgm:spPr/>
    </dgm:pt>
    <dgm:pt modelId="{55871BB7-410E-4E88-A2C2-CF55DB5460A3}" type="pres">
      <dgm:prSet presAssocID="{E6CBC135-09EC-4E2A-9CE0-125562B0D256}" presName="gear1srcNode" presStyleLbl="node1" presStyleIdx="0" presStyleCnt="3"/>
      <dgm:spPr/>
    </dgm:pt>
    <dgm:pt modelId="{A76054BB-1953-4271-AF1B-85AC2E90344E}" type="pres">
      <dgm:prSet presAssocID="{E6CBC135-09EC-4E2A-9CE0-125562B0D256}" presName="gear1dstNode" presStyleLbl="node1" presStyleIdx="0" presStyleCnt="3"/>
      <dgm:spPr/>
    </dgm:pt>
    <dgm:pt modelId="{24C1A6E4-3010-4D84-8243-20639822A724}" type="pres">
      <dgm:prSet presAssocID="{973C79C5-578F-4637-AA55-4FE7A752C9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3A7749-FE5B-4B35-A5A1-A88C10F440BA}" type="pres">
      <dgm:prSet presAssocID="{973C79C5-578F-4637-AA55-4FE7A752C91A}" presName="gear2srcNode" presStyleLbl="node1" presStyleIdx="1" presStyleCnt="3"/>
      <dgm:spPr/>
    </dgm:pt>
    <dgm:pt modelId="{9A53A200-F3E1-4AEB-9A39-C1C251A68458}" type="pres">
      <dgm:prSet presAssocID="{973C79C5-578F-4637-AA55-4FE7A752C91A}" presName="gear2dstNode" presStyleLbl="node1" presStyleIdx="1" presStyleCnt="3"/>
      <dgm:spPr/>
    </dgm:pt>
    <dgm:pt modelId="{75CF9BD5-F022-47DB-8DDF-41DD003C30F4}" type="pres">
      <dgm:prSet presAssocID="{8375CCCA-97FE-4CA6-9E92-5EAF68703B48}" presName="gear3" presStyleLbl="node1" presStyleIdx="2" presStyleCnt="3"/>
      <dgm:spPr/>
    </dgm:pt>
    <dgm:pt modelId="{016E4E29-DA69-4C1B-8944-18E95ADEBE59}" type="pres">
      <dgm:prSet presAssocID="{8375CCCA-97FE-4CA6-9E92-5EAF68703B4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27809B2-B98C-40A1-B1BB-C6A1A06FAFFA}" type="pres">
      <dgm:prSet presAssocID="{8375CCCA-97FE-4CA6-9E92-5EAF68703B48}" presName="gear3srcNode" presStyleLbl="node1" presStyleIdx="2" presStyleCnt="3"/>
      <dgm:spPr/>
    </dgm:pt>
    <dgm:pt modelId="{57B3F1C4-D221-43A3-910C-01FE971ECAA0}" type="pres">
      <dgm:prSet presAssocID="{8375CCCA-97FE-4CA6-9E92-5EAF68703B48}" presName="gear3dstNode" presStyleLbl="node1" presStyleIdx="2" presStyleCnt="3"/>
      <dgm:spPr/>
    </dgm:pt>
    <dgm:pt modelId="{5A9EAF43-253A-451D-8533-0AD553115D6A}" type="pres">
      <dgm:prSet presAssocID="{EC7E033B-DA46-4DB4-9AF5-056FCEBB8832}" presName="connector1" presStyleLbl="sibTrans2D1" presStyleIdx="0" presStyleCnt="3"/>
      <dgm:spPr/>
    </dgm:pt>
    <dgm:pt modelId="{29539B3F-3912-47DD-9366-8DD5A087FB4D}" type="pres">
      <dgm:prSet presAssocID="{970FD099-61BD-4609-A91A-5D11183683F3}" presName="connector2" presStyleLbl="sibTrans2D1" presStyleIdx="1" presStyleCnt="3"/>
      <dgm:spPr/>
    </dgm:pt>
    <dgm:pt modelId="{A3B717CE-CBBE-43CB-959F-D86443B0499B}" type="pres">
      <dgm:prSet presAssocID="{A26C40C1-0B0C-4006-8A66-A2E3EF6D6E65}" presName="connector3" presStyleLbl="sibTrans2D1" presStyleIdx="2" presStyleCnt="3"/>
      <dgm:spPr/>
    </dgm:pt>
  </dgm:ptLst>
  <dgm:cxnLst>
    <dgm:cxn modelId="{65B7CF4B-C5E4-494D-8171-891E02817F52}" type="presOf" srcId="{973C79C5-578F-4637-AA55-4FE7A752C91A}" destId="{24C1A6E4-3010-4D84-8243-20639822A724}" srcOrd="0" destOrd="0" presId="urn:microsoft.com/office/officeart/2005/8/layout/gear1"/>
    <dgm:cxn modelId="{C86DD4E0-7FBD-4B13-9882-6F38ABD6A2D0}" type="presOf" srcId="{973C79C5-578F-4637-AA55-4FE7A752C91A}" destId="{AA3A7749-FE5B-4B35-A5A1-A88C10F440BA}" srcOrd="1" destOrd="0" presId="urn:microsoft.com/office/officeart/2005/8/layout/gear1"/>
    <dgm:cxn modelId="{F51136C9-FC63-4654-BED8-F0B5E7BB7A93}" type="presOf" srcId="{94D07A99-59BD-40BB-889E-F8106634BCD5}" destId="{9DC06D93-AA20-45FC-ADDE-2571DB40730C}" srcOrd="0" destOrd="0" presId="urn:microsoft.com/office/officeart/2005/8/layout/gear1"/>
    <dgm:cxn modelId="{959B424C-BE49-43D8-863F-51EECBE1B800}" type="presOf" srcId="{EC7E033B-DA46-4DB4-9AF5-056FCEBB8832}" destId="{5A9EAF43-253A-451D-8533-0AD553115D6A}" srcOrd="0" destOrd="0" presId="urn:microsoft.com/office/officeart/2005/8/layout/gear1"/>
    <dgm:cxn modelId="{D45110A5-C399-4856-B0A8-6DA6C08A0B3B}" type="presOf" srcId="{8375CCCA-97FE-4CA6-9E92-5EAF68703B48}" destId="{57B3F1C4-D221-43A3-910C-01FE971ECAA0}" srcOrd="3" destOrd="0" presId="urn:microsoft.com/office/officeart/2005/8/layout/gear1"/>
    <dgm:cxn modelId="{4BC1164E-4737-492A-8799-8BB08ABDFF79}" type="presOf" srcId="{E6CBC135-09EC-4E2A-9CE0-125562B0D256}" destId="{55871BB7-410E-4E88-A2C2-CF55DB5460A3}" srcOrd="1" destOrd="0" presId="urn:microsoft.com/office/officeart/2005/8/layout/gear1"/>
    <dgm:cxn modelId="{121CACA6-05AC-4ADE-A34E-A481A80664C8}" type="presOf" srcId="{E6CBC135-09EC-4E2A-9CE0-125562B0D256}" destId="{A76054BB-1953-4271-AF1B-85AC2E90344E}" srcOrd="2" destOrd="0" presId="urn:microsoft.com/office/officeart/2005/8/layout/gear1"/>
    <dgm:cxn modelId="{C9B17EB6-3F87-4102-8AB8-12D088D74E73}" srcId="{94D07A99-59BD-40BB-889E-F8106634BCD5}" destId="{973C79C5-578F-4637-AA55-4FE7A752C91A}" srcOrd="1" destOrd="0" parTransId="{3868355B-164D-4456-AF99-B5573B00A388}" sibTransId="{970FD099-61BD-4609-A91A-5D11183683F3}"/>
    <dgm:cxn modelId="{B5C2C9C1-50EE-4A68-8766-4672215FC13A}" type="presOf" srcId="{A26C40C1-0B0C-4006-8A66-A2E3EF6D6E65}" destId="{A3B717CE-CBBE-43CB-959F-D86443B0499B}" srcOrd="0" destOrd="0" presId="urn:microsoft.com/office/officeart/2005/8/layout/gear1"/>
    <dgm:cxn modelId="{91ABC298-77DF-4F36-9A3F-9549920974BA}" srcId="{94D07A99-59BD-40BB-889E-F8106634BCD5}" destId="{8375CCCA-97FE-4CA6-9E92-5EAF68703B48}" srcOrd="2" destOrd="0" parTransId="{FEA8B27E-DEE1-40EF-9081-168BDC4F5771}" sibTransId="{A26C40C1-0B0C-4006-8A66-A2E3EF6D6E65}"/>
    <dgm:cxn modelId="{B43CC273-3109-4D6D-98C2-1678E2A0A6D3}" type="presOf" srcId="{8375CCCA-97FE-4CA6-9E92-5EAF68703B48}" destId="{016E4E29-DA69-4C1B-8944-18E95ADEBE59}" srcOrd="1" destOrd="0" presId="urn:microsoft.com/office/officeart/2005/8/layout/gear1"/>
    <dgm:cxn modelId="{9CF5080F-2E38-46C1-B63A-70E003586E12}" type="presOf" srcId="{973C79C5-578F-4637-AA55-4FE7A752C91A}" destId="{9A53A200-F3E1-4AEB-9A39-C1C251A68458}" srcOrd="2" destOrd="0" presId="urn:microsoft.com/office/officeart/2005/8/layout/gear1"/>
    <dgm:cxn modelId="{8728D303-8E9F-41D4-879B-B9B1A7821EEA}" type="presOf" srcId="{970FD099-61BD-4609-A91A-5D11183683F3}" destId="{29539B3F-3912-47DD-9366-8DD5A087FB4D}" srcOrd="0" destOrd="0" presId="urn:microsoft.com/office/officeart/2005/8/layout/gear1"/>
    <dgm:cxn modelId="{CCAAD610-9FAB-4D6E-89B3-88728C7416C6}" type="presOf" srcId="{E6CBC135-09EC-4E2A-9CE0-125562B0D256}" destId="{880BD561-39E3-403D-8B5E-423738ABB306}" srcOrd="0" destOrd="0" presId="urn:microsoft.com/office/officeart/2005/8/layout/gear1"/>
    <dgm:cxn modelId="{47EBEFE9-89B0-4001-9BCD-73BF8A8D434D}" type="presOf" srcId="{8375CCCA-97FE-4CA6-9E92-5EAF68703B48}" destId="{75CF9BD5-F022-47DB-8DDF-41DD003C30F4}" srcOrd="0" destOrd="0" presId="urn:microsoft.com/office/officeart/2005/8/layout/gear1"/>
    <dgm:cxn modelId="{FA54AB47-9080-466E-8CFE-5B9C643221CE}" type="presOf" srcId="{8375CCCA-97FE-4CA6-9E92-5EAF68703B48}" destId="{B27809B2-B98C-40A1-B1BB-C6A1A06FAFFA}" srcOrd="2" destOrd="0" presId="urn:microsoft.com/office/officeart/2005/8/layout/gear1"/>
    <dgm:cxn modelId="{63710E34-AEFF-492B-97E9-68BF3AC3D766}" srcId="{94D07A99-59BD-40BB-889E-F8106634BCD5}" destId="{E6CBC135-09EC-4E2A-9CE0-125562B0D256}" srcOrd="0" destOrd="0" parTransId="{C9816B13-74CA-42C4-848F-B121CD9E74C5}" sibTransId="{EC7E033B-DA46-4DB4-9AF5-056FCEBB8832}"/>
    <dgm:cxn modelId="{EE587883-DA6B-4C86-86B2-BEF99EE388D0}" type="presParOf" srcId="{9DC06D93-AA20-45FC-ADDE-2571DB40730C}" destId="{880BD561-39E3-403D-8B5E-423738ABB306}" srcOrd="0" destOrd="0" presId="urn:microsoft.com/office/officeart/2005/8/layout/gear1"/>
    <dgm:cxn modelId="{973191ED-BCFC-4A29-990B-6C3B2D2F45C5}" type="presParOf" srcId="{9DC06D93-AA20-45FC-ADDE-2571DB40730C}" destId="{55871BB7-410E-4E88-A2C2-CF55DB5460A3}" srcOrd="1" destOrd="0" presId="urn:microsoft.com/office/officeart/2005/8/layout/gear1"/>
    <dgm:cxn modelId="{EDA29196-36BE-486C-A2F1-0407652E331B}" type="presParOf" srcId="{9DC06D93-AA20-45FC-ADDE-2571DB40730C}" destId="{A76054BB-1953-4271-AF1B-85AC2E90344E}" srcOrd="2" destOrd="0" presId="urn:microsoft.com/office/officeart/2005/8/layout/gear1"/>
    <dgm:cxn modelId="{443CFC27-6B22-4FCA-82D3-2FAA5625F0D3}" type="presParOf" srcId="{9DC06D93-AA20-45FC-ADDE-2571DB40730C}" destId="{24C1A6E4-3010-4D84-8243-20639822A724}" srcOrd="3" destOrd="0" presId="urn:microsoft.com/office/officeart/2005/8/layout/gear1"/>
    <dgm:cxn modelId="{6123D34A-F895-40FD-A7B4-984E4C4843F0}" type="presParOf" srcId="{9DC06D93-AA20-45FC-ADDE-2571DB40730C}" destId="{AA3A7749-FE5B-4B35-A5A1-A88C10F440BA}" srcOrd="4" destOrd="0" presId="urn:microsoft.com/office/officeart/2005/8/layout/gear1"/>
    <dgm:cxn modelId="{6AB8A64E-360B-4938-A944-A10C3183F270}" type="presParOf" srcId="{9DC06D93-AA20-45FC-ADDE-2571DB40730C}" destId="{9A53A200-F3E1-4AEB-9A39-C1C251A68458}" srcOrd="5" destOrd="0" presId="urn:microsoft.com/office/officeart/2005/8/layout/gear1"/>
    <dgm:cxn modelId="{763A5615-76FA-4367-9F78-C55E3C8F641C}" type="presParOf" srcId="{9DC06D93-AA20-45FC-ADDE-2571DB40730C}" destId="{75CF9BD5-F022-47DB-8DDF-41DD003C30F4}" srcOrd="6" destOrd="0" presId="urn:microsoft.com/office/officeart/2005/8/layout/gear1"/>
    <dgm:cxn modelId="{13A40382-8424-4155-9ADE-2C1F8D6D4607}" type="presParOf" srcId="{9DC06D93-AA20-45FC-ADDE-2571DB40730C}" destId="{016E4E29-DA69-4C1B-8944-18E95ADEBE59}" srcOrd="7" destOrd="0" presId="urn:microsoft.com/office/officeart/2005/8/layout/gear1"/>
    <dgm:cxn modelId="{A8749E3A-2117-4678-8FF9-CDD0418A82B6}" type="presParOf" srcId="{9DC06D93-AA20-45FC-ADDE-2571DB40730C}" destId="{B27809B2-B98C-40A1-B1BB-C6A1A06FAFFA}" srcOrd="8" destOrd="0" presId="urn:microsoft.com/office/officeart/2005/8/layout/gear1"/>
    <dgm:cxn modelId="{72447BB3-3792-4833-B210-70CF080A5739}" type="presParOf" srcId="{9DC06D93-AA20-45FC-ADDE-2571DB40730C}" destId="{57B3F1C4-D221-43A3-910C-01FE971ECAA0}" srcOrd="9" destOrd="0" presId="urn:microsoft.com/office/officeart/2005/8/layout/gear1"/>
    <dgm:cxn modelId="{9D462E2F-F8C3-487F-9823-5A84B47A3390}" type="presParOf" srcId="{9DC06D93-AA20-45FC-ADDE-2571DB40730C}" destId="{5A9EAF43-253A-451D-8533-0AD553115D6A}" srcOrd="10" destOrd="0" presId="urn:microsoft.com/office/officeart/2005/8/layout/gear1"/>
    <dgm:cxn modelId="{B702B8CC-EE55-49FB-9438-01D45041ABEC}" type="presParOf" srcId="{9DC06D93-AA20-45FC-ADDE-2571DB40730C}" destId="{29539B3F-3912-47DD-9366-8DD5A087FB4D}" srcOrd="11" destOrd="0" presId="urn:microsoft.com/office/officeart/2005/8/layout/gear1"/>
    <dgm:cxn modelId="{ECD81AD9-8858-400F-889C-60D2681815DC}" type="presParOf" srcId="{9DC06D93-AA20-45FC-ADDE-2571DB40730C}" destId="{A3B717CE-CBBE-43CB-959F-D86443B0499B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4D07A99-59BD-40BB-889E-F8106634BCD5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E6CBC135-09EC-4E2A-9CE0-125562B0D256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Lehrerin</a:t>
          </a:r>
          <a:endParaRPr lang="fr-FR" dirty="0"/>
        </a:p>
      </dgm:t>
    </dgm:pt>
    <dgm:pt modelId="{C9816B13-74CA-42C4-848F-B121CD9E74C5}" type="parTrans" cxnId="{63710E34-AEFF-492B-97E9-68BF3AC3D766}">
      <dgm:prSet/>
      <dgm:spPr/>
      <dgm:t>
        <a:bodyPr/>
        <a:lstStyle/>
        <a:p>
          <a:endParaRPr lang="fr-FR"/>
        </a:p>
      </dgm:t>
    </dgm:pt>
    <dgm:pt modelId="{EC7E033B-DA46-4DB4-9AF5-056FCEBB8832}" type="sibTrans" cxnId="{63710E34-AEFF-492B-97E9-68BF3AC3D766}">
      <dgm:prSet/>
      <dgm:spPr/>
      <dgm:t>
        <a:bodyPr/>
        <a:lstStyle/>
        <a:p>
          <a:endParaRPr lang="fr-FR"/>
        </a:p>
      </dgm:t>
    </dgm:pt>
    <dgm:pt modelId="{973C79C5-578F-4637-AA55-4FE7A752C91A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err="1" smtClean="0"/>
            <a:t>Heft</a:t>
          </a:r>
          <a:endParaRPr lang="fr-FR" dirty="0"/>
        </a:p>
      </dgm:t>
    </dgm:pt>
    <dgm:pt modelId="{3868355B-164D-4456-AF99-B5573B00A388}" type="parTrans" cxnId="{C9B17EB6-3F87-4102-8AB8-12D088D74E73}">
      <dgm:prSet/>
      <dgm:spPr/>
      <dgm:t>
        <a:bodyPr/>
        <a:lstStyle/>
        <a:p>
          <a:endParaRPr lang="fr-FR"/>
        </a:p>
      </dgm:t>
    </dgm:pt>
    <dgm:pt modelId="{970FD099-61BD-4609-A91A-5D11183683F3}" type="sibTrans" cxnId="{C9B17EB6-3F87-4102-8AB8-12D088D74E73}">
      <dgm:prSet/>
      <dgm:spPr/>
      <dgm:t>
        <a:bodyPr/>
        <a:lstStyle/>
        <a:p>
          <a:endParaRPr lang="fr-FR"/>
        </a:p>
      </dgm:t>
    </dgm:pt>
    <dgm:pt modelId="{8375CCCA-97FE-4CA6-9E92-5EAF68703B48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err="1" smtClean="0"/>
            <a:t>Schüler</a:t>
          </a:r>
          <a:endParaRPr lang="fr-FR" dirty="0"/>
        </a:p>
      </dgm:t>
    </dgm:pt>
    <dgm:pt modelId="{FEA8B27E-DEE1-40EF-9081-168BDC4F5771}" type="parTrans" cxnId="{91ABC298-77DF-4F36-9A3F-9549920974BA}">
      <dgm:prSet/>
      <dgm:spPr/>
      <dgm:t>
        <a:bodyPr/>
        <a:lstStyle/>
        <a:p>
          <a:endParaRPr lang="fr-FR"/>
        </a:p>
      </dgm:t>
    </dgm:pt>
    <dgm:pt modelId="{A26C40C1-0B0C-4006-8A66-A2E3EF6D6E65}" type="sibTrans" cxnId="{91ABC298-77DF-4F36-9A3F-9549920974BA}">
      <dgm:prSet/>
      <dgm:spPr/>
      <dgm:t>
        <a:bodyPr/>
        <a:lstStyle/>
        <a:p>
          <a:endParaRPr lang="fr-FR"/>
        </a:p>
      </dgm:t>
    </dgm:pt>
    <dgm:pt modelId="{9DC06D93-AA20-45FC-ADDE-2571DB40730C}" type="pres">
      <dgm:prSet presAssocID="{94D07A99-59BD-40BB-889E-F8106634BC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0BD561-39E3-403D-8B5E-423738ABB306}" type="pres">
      <dgm:prSet presAssocID="{E6CBC135-09EC-4E2A-9CE0-125562B0D256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871BB7-410E-4E88-A2C2-CF55DB5460A3}" type="pres">
      <dgm:prSet presAssocID="{E6CBC135-09EC-4E2A-9CE0-125562B0D256}" presName="gear1srcNode" presStyleLbl="node1" presStyleIdx="0" presStyleCnt="3"/>
      <dgm:spPr/>
    </dgm:pt>
    <dgm:pt modelId="{A76054BB-1953-4271-AF1B-85AC2E90344E}" type="pres">
      <dgm:prSet presAssocID="{E6CBC135-09EC-4E2A-9CE0-125562B0D256}" presName="gear1dstNode" presStyleLbl="node1" presStyleIdx="0" presStyleCnt="3"/>
      <dgm:spPr/>
    </dgm:pt>
    <dgm:pt modelId="{24C1A6E4-3010-4D84-8243-20639822A724}" type="pres">
      <dgm:prSet presAssocID="{973C79C5-578F-4637-AA55-4FE7A752C9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3A7749-FE5B-4B35-A5A1-A88C10F440BA}" type="pres">
      <dgm:prSet presAssocID="{973C79C5-578F-4637-AA55-4FE7A752C91A}" presName="gear2srcNode" presStyleLbl="node1" presStyleIdx="1" presStyleCnt="3"/>
      <dgm:spPr/>
    </dgm:pt>
    <dgm:pt modelId="{9A53A200-F3E1-4AEB-9A39-C1C251A68458}" type="pres">
      <dgm:prSet presAssocID="{973C79C5-578F-4637-AA55-4FE7A752C91A}" presName="gear2dstNode" presStyleLbl="node1" presStyleIdx="1" presStyleCnt="3"/>
      <dgm:spPr/>
    </dgm:pt>
    <dgm:pt modelId="{75CF9BD5-F022-47DB-8DDF-41DD003C30F4}" type="pres">
      <dgm:prSet presAssocID="{8375CCCA-97FE-4CA6-9E92-5EAF68703B48}" presName="gear3" presStyleLbl="node1" presStyleIdx="2" presStyleCnt="3"/>
      <dgm:spPr/>
    </dgm:pt>
    <dgm:pt modelId="{016E4E29-DA69-4C1B-8944-18E95ADEBE59}" type="pres">
      <dgm:prSet presAssocID="{8375CCCA-97FE-4CA6-9E92-5EAF68703B4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27809B2-B98C-40A1-B1BB-C6A1A06FAFFA}" type="pres">
      <dgm:prSet presAssocID="{8375CCCA-97FE-4CA6-9E92-5EAF68703B48}" presName="gear3srcNode" presStyleLbl="node1" presStyleIdx="2" presStyleCnt="3"/>
      <dgm:spPr/>
    </dgm:pt>
    <dgm:pt modelId="{57B3F1C4-D221-43A3-910C-01FE971ECAA0}" type="pres">
      <dgm:prSet presAssocID="{8375CCCA-97FE-4CA6-9E92-5EAF68703B48}" presName="gear3dstNode" presStyleLbl="node1" presStyleIdx="2" presStyleCnt="3"/>
      <dgm:spPr/>
    </dgm:pt>
    <dgm:pt modelId="{5A9EAF43-253A-451D-8533-0AD553115D6A}" type="pres">
      <dgm:prSet presAssocID="{EC7E033B-DA46-4DB4-9AF5-056FCEBB8832}" presName="connector1" presStyleLbl="sibTrans2D1" presStyleIdx="0" presStyleCnt="3"/>
      <dgm:spPr/>
    </dgm:pt>
    <dgm:pt modelId="{29539B3F-3912-47DD-9366-8DD5A087FB4D}" type="pres">
      <dgm:prSet presAssocID="{970FD099-61BD-4609-A91A-5D11183683F3}" presName="connector2" presStyleLbl="sibTrans2D1" presStyleIdx="1" presStyleCnt="3"/>
      <dgm:spPr/>
    </dgm:pt>
    <dgm:pt modelId="{A3B717CE-CBBE-43CB-959F-D86443B0499B}" type="pres">
      <dgm:prSet presAssocID="{A26C40C1-0B0C-4006-8A66-A2E3EF6D6E65}" presName="connector3" presStyleLbl="sibTrans2D1" presStyleIdx="2" presStyleCnt="3"/>
      <dgm:spPr/>
    </dgm:pt>
  </dgm:ptLst>
  <dgm:cxnLst>
    <dgm:cxn modelId="{45B43464-BC0C-4ED2-B549-38A4D8D76B49}" type="presOf" srcId="{970FD099-61BD-4609-A91A-5D11183683F3}" destId="{29539B3F-3912-47DD-9366-8DD5A087FB4D}" srcOrd="0" destOrd="0" presId="urn:microsoft.com/office/officeart/2005/8/layout/gear1"/>
    <dgm:cxn modelId="{BC459C8E-38F7-43A8-8281-3FE70DDD016B}" type="presOf" srcId="{E6CBC135-09EC-4E2A-9CE0-125562B0D256}" destId="{880BD561-39E3-403D-8B5E-423738ABB306}" srcOrd="0" destOrd="0" presId="urn:microsoft.com/office/officeart/2005/8/layout/gear1"/>
    <dgm:cxn modelId="{D4FAAEAF-811F-4FCC-91C5-735CBA6B2B2B}" type="presOf" srcId="{8375CCCA-97FE-4CA6-9E92-5EAF68703B48}" destId="{B27809B2-B98C-40A1-B1BB-C6A1A06FAFFA}" srcOrd="2" destOrd="0" presId="urn:microsoft.com/office/officeart/2005/8/layout/gear1"/>
    <dgm:cxn modelId="{B248EE7E-A4BA-41DF-A16D-66BEAB7D6B61}" type="presOf" srcId="{E6CBC135-09EC-4E2A-9CE0-125562B0D256}" destId="{55871BB7-410E-4E88-A2C2-CF55DB5460A3}" srcOrd="1" destOrd="0" presId="urn:microsoft.com/office/officeart/2005/8/layout/gear1"/>
    <dgm:cxn modelId="{C9B17EB6-3F87-4102-8AB8-12D088D74E73}" srcId="{94D07A99-59BD-40BB-889E-F8106634BCD5}" destId="{973C79C5-578F-4637-AA55-4FE7A752C91A}" srcOrd="1" destOrd="0" parTransId="{3868355B-164D-4456-AF99-B5573B00A388}" sibTransId="{970FD099-61BD-4609-A91A-5D11183683F3}"/>
    <dgm:cxn modelId="{587C5122-100B-401C-ADD9-F944679666A2}" type="presOf" srcId="{94D07A99-59BD-40BB-889E-F8106634BCD5}" destId="{9DC06D93-AA20-45FC-ADDE-2571DB40730C}" srcOrd="0" destOrd="0" presId="urn:microsoft.com/office/officeart/2005/8/layout/gear1"/>
    <dgm:cxn modelId="{E84FEB4C-92AF-4BCD-8B66-5CF39BAEBF29}" type="presOf" srcId="{973C79C5-578F-4637-AA55-4FE7A752C91A}" destId="{9A53A200-F3E1-4AEB-9A39-C1C251A68458}" srcOrd="2" destOrd="0" presId="urn:microsoft.com/office/officeart/2005/8/layout/gear1"/>
    <dgm:cxn modelId="{07581BBB-94AF-4FA0-B75B-B18582CFB68A}" type="presOf" srcId="{973C79C5-578F-4637-AA55-4FE7A752C91A}" destId="{AA3A7749-FE5B-4B35-A5A1-A88C10F440BA}" srcOrd="1" destOrd="0" presId="urn:microsoft.com/office/officeart/2005/8/layout/gear1"/>
    <dgm:cxn modelId="{A5504A2A-CA9E-49BA-A1DF-7E551FFFB849}" type="presOf" srcId="{EC7E033B-DA46-4DB4-9AF5-056FCEBB8832}" destId="{5A9EAF43-253A-451D-8533-0AD553115D6A}" srcOrd="0" destOrd="0" presId="urn:microsoft.com/office/officeart/2005/8/layout/gear1"/>
    <dgm:cxn modelId="{D7E55BA4-2862-40C1-8CC1-F85D6DE840B9}" type="presOf" srcId="{E6CBC135-09EC-4E2A-9CE0-125562B0D256}" destId="{A76054BB-1953-4271-AF1B-85AC2E90344E}" srcOrd="2" destOrd="0" presId="urn:microsoft.com/office/officeart/2005/8/layout/gear1"/>
    <dgm:cxn modelId="{91ABC298-77DF-4F36-9A3F-9549920974BA}" srcId="{94D07A99-59BD-40BB-889E-F8106634BCD5}" destId="{8375CCCA-97FE-4CA6-9E92-5EAF68703B48}" srcOrd="2" destOrd="0" parTransId="{FEA8B27E-DEE1-40EF-9081-168BDC4F5771}" sibTransId="{A26C40C1-0B0C-4006-8A66-A2E3EF6D6E65}"/>
    <dgm:cxn modelId="{82F71CC2-DDE1-45E5-A1B8-060C9334409F}" type="presOf" srcId="{973C79C5-578F-4637-AA55-4FE7A752C91A}" destId="{24C1A6E4-3010-4D84-8243-20639822A724}" srcOrd="0" destOrd="0" presId="urn:microsoft.com/office/officeart/2005/8/layout/gear1"/>
    <dgm:cxn modelId="{D6B65236-1208-453A-86FA-2BEF2DA06469}" type="presOf" srcId="{A26C40C1-0B0C-4006-8A66-A2E3EF6D6E65}" destId="{A3B717CE-CBBE-43CB-959F-D86443B0499B}" srcOrd="0" destOrd="0" presId="urn:microsoft.com/office/officeart/2005/8/layout/gear1"/>
    <dgm:cxn modelId="{A0BF3EE0-EE7A-4BFC-9FD0-CCFA96E2DD87}" type="presOf" srcId="{8375CCCA-97FE-4CA6-9E92-5EAF68703B48}" destId="{57B3F1C4-D221-43A3-910C-01FE971ECAA0}" srcOrd="3" destOrd="0" presId="urn:microsoft.com/office/officeart/2005/8/layout/gear1"/>
    <dgm:cxn modelId="{91E5A7F8-C939-4BCB-97DB-166C929C8F0F}" type="presOf" srcId="{8375CCCA-97FE-4CA6-9E92-5EAF68703B48}" destId="{75CF9BD5-F022-47DB-8DDF-41DD003C30F4}" srcOrd="0" destOrd="0" presId="urn:microsoft.com/office/officeart/2005/8/layout/gear1"/>
    <dgm:cxn modelId="{DE3C1DC8-D7E0-423F-8940-F84645147189}" type="presOf" srcId="{8375CCCA-97FE-4CA6-9E92-5EAF68703B48}" destId="{016E4E29-DA69-4C1B-8944-18E95ADEBE59}" srcOrd="1" destOrd="0" presId="urn:microsoft.com/office/officeart/2005/8/layout/gear1"/>
    <dgm:cxn modelId="{63710E34-AEFF-492B-97E9-68BF3AC3D766}" srcId="{94D07A99-59BD-40BB-889E-F8106634BCD5}" destId="{E6CBC135-09EC-4E2A-9CE0-125562B0D256}" srcOrd="0" destOrd="0" parTransId="{C9816B13-74CA-42C4-848F-B121CD9E74C5}" sibTransId="{EC7E033B-DA46-4DB4-9AF5-056FCEBB8832}"/>
    <dgm:cxn modelId="{711ECB56-1562-4351-94F5-CEBF38D26AD0}" type="presParOf" srcId="{9DC06D93-AA20-45FC-ADDE-2571DB40730C}" destId="{880BD561-39E3-403D-8B5E-423738ABB306}" srcOrd="0" destOrd="0" presId="urn:microsoft.com/office/officeart/2005/8/layout/gear1"/>
    <dgm:cxn modelId="{474A3291-4642-4539-8681-F418B55485C9}" type="presParOf" srcId="{9DC06D93-AA20-45FC-ADDE-2571DB40730C}" destId="{55871BB7-410E-4E88-A2C2-CF55DB5460A3}" srcOrd="1" destOrd="0" presId="urn:microsoft.com/office/officeart/2005/8/layout/gear1"/>
    <dgm:cxn modelId="{BDD5BEDA-2D08-4FD7-B674-FA2EB7160AA3}" type="presParOf" srcId="{9DC06D93-AA20-45FC-ADDE-2571DB40730C}" destId="{A76054BB-1953-4271-AF1B-85AC2E90344E}" srcOrd="2" destOrd="0" presId="urn:microsoft.com/office/officeart/2005/8/layout/gear1"/>
    <dgm:cxn modelId="{6678781A-2F1F-44E0-91D1-0BDDF13D0630}" type="presParOf" srcId="{9DC06D93-AA20-45FC-ADDE-2571DB40730C}" destId="{24C1A6E4-3010-4D84-8243-20639822A724}" srcOrd="3" destOrd="0" presId="urn:microsoft.com/office/officeart/2005/8/layout/gear1"/>
    <dgm:cxn modelId="{E7768F72-44D8-48F3-8193-8E05A0AB129C}" type="presParOf" srcId="{9DC06D93-AA20-45FC-ADDE-2571DB40730C}" destId="{AA3A7749-FE5B-4B35-A5A1-A88C10F440BA}" srcOrd="4" destOrd="0" presId="urn:microsoft.com/office/officeart/2005/8/layout/gear1"/>
    <dgm:cxn modelId="{94C194D0-BE9D-4408-A394-E1C63819C9F0}" type="presParOf" srcId="{9DC06D93-AA20-45FC-ADDE-2571DB40730C}" destId="{9A53A200-F3E1-4AEB-9A39-C1C251A68458}" srcOrd="5" destOrd="0" presId="urn:microsoft.com/office/officeart/2005/8/layout/gear1"/>
    <dgm:cxn modelId="{AE4C98A8-9123-4E73-8F26-0A01FA0D000A}" type="presParOf" srcId="{9DC06D93-AA20-45FC-ADDE-2571DB40730C}" destId="{75CF9BD5-F022-47DB-8DDF-41DD003C30F4}" srcOrd="6" destOrd="0" presId="urn:microsoft.com/office/officeart/2005/8/layout/gear1"/>
    <dgm:cxn modelId="{C979B27D-35A4-48DB-8DB1-ABC0849F916C}" type="presParOf" srcId="{9DC06D93-AA20-45FC-ADDE-2571DB40730C}" destId="{016E4E29-DA69-4C1B-8944-18E95ADEBE59}" srcOrd="7" destOrd="0" presId="urn:microsoft.com/office/officeart/2005/8/layout/gear1"/>
    <dgm:cxn modelId="{C8A4EAAD-8D90-4422-94A7-732CE706376C}" type="presParOf" srcId="{9DC06D93-AA20-45FC-ADDE-2571DB40730C}" destId="{B27809B2-B98C-40A1-B1BB-C6A1A06FAFFA}" srcOrd="8" destOrd="0" presId="urn:microsoft.com/office/officeart/2005/8/layout/gear1"/>
    <dgm:cxn modelId="{FC540D65-2219-499C-A20F-D48104E7CEB0}" type="presParOf" srcId="{9DC06D93-AA20-45FC-ADDE-2571DB40730C}" destId="{57B3F1C4-D221-43A3-910C-01FE971ECAA0}" srcOrd="9" destOrd="0" presId="urn:microsoft.com/office/officeart/2005/8/layout/gear1"/>
    <dgm:cxn modelId="{7EBE0FE6-E976-4CA8-9A28-CA7AE9CB1D69}" type="presParOf" srcId="{9DC06D93-AA20-45FC-ADDE-2571DB40730C}" destId="{5A9EAF43-253A-451D-8533-0AD553115D6A}" srcOrd="10" destOrd="0" presId="urn:microsoft.com/office/officeart/2005/8/layout/gear1"/>
    <dgm:cxn modelId="{0B8AE46E-BDBF-4957-B67B-EF5622EB9A01}" type="presParOf" srcId="{9DC06D93-AA20-45FC-ADDE-2571DB40730C}" destId="{29539B3F-3912-47DD-9366-8DD5A087FB4D}" srcOrd="11" destOrd="0" presId="urn:microsoft.com/office/officeart/2005/8/layout/gear1"/>
    <dgm:cxn modelId="{BC66CF7E-D3A5-4385-B09C-208F7B5FF424}" type="presParOf" srcId="{9DC06D93-AA20-45FC-ADDE-2571DB40730C}" destId="{A3B717CE-CBBE-43CB-959F-D86443B0499B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4D07A99-59BD-40BB-889E-F8106634BCD5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E6CBC135-09EC-4E2A-9CE0-125562B0D256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Lehrerin</a:t>
          </a:r>
          <a:endParaRPr lang="fr-FR" dirty="0"/>
        </a:p>
      </dgm:t>
    </dgm:pt>
    <dgm:pt modelId="{C9816B13-74CA-42C4-848F-B121CD9E74C5}" type="parTrans" cxnId="{63710E34-AEFF-492B-97E9-68BF3AC3D766}">
      <dgm:prSet/>
      <dgm:spPr/>
      <dgm:t>
        <a:bodyPr/>
        <a:lstStyle/>
        <a:p>
          <a:endParaRPr lang="fr-FR"/>
        </a:p>
      </dgm:t>
    </dgm:pt>
    <dgm:pt modelId="{EC7E033B-DA46-4DB4-9AF5-056FCEBB8832}" type="sibTrans" cxnId="{63710E34-AEFF-492B-97E9-68BF3AC3D766}">
      <dgm:prSet/>
      <dgm:spPr/>
      <dgm:t>
        <a:bodyPr/>
        <a:lstStyle/>
        <a:p>
          <a:endParaRPr lang="fr-FR"/>
        </a:p>
      </dgm:t>
    </dgm:pt>
    <dgm:pt modelId="{973C79C5-578F-4637-AA55-4FE7A752C91A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Lehrer</a:t>
          </a:r>
          <a:endParaRPr lang="fr-FR" dirty="0"/>
        </a:p>
      </dgm:t>
    </dgm:pt>
    <dgm:pt modelId="{3868355B-164D-4456-AF99-B5573B00A388}" type="parTrans" cxnId="{C9B17EB6-3F87-4102-8AB8-12D088D74E73}">
      <dgm:prSet/>
      <dgm:spPr/>
      <dgm:t>
        <a:bodyPr/>
        <a:lstStyle/>
        <a:p>
          <a:endParaRPr lang="fr-FR"/>
        </a:p>
      </dgm:t>
    </dgm:pt>
    <dgm:pt modelId="{970FD099-61BD-4609-A91A-5D11183683F3}" type="sibTrans" cxnId="{C9B17EB6-3F87-4102-8AB8-12D088D74E73}">
      <dgm:prSet/>
      <dgm:spPr/>
      <dgm:t>
        <a:bodyPr/>
        <a:lstStyle/>
        <a:p>
          <a:endParaRPr lang="fr-FR"/>
        </a:p>
      </dgm:t>
    </dgm:pt>
    <dgm:pt modelId="{8375CCCA-97FE-4CA6-9E92-5EAF68703B48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err="1" smtClean="0"/>
            <a:t>Schüler</a:t>
          </a:r>
          <a:endParaRPr lang="fr-FR" dirty="0"/>
        </a:p>
      </dgm:t>
    </dgm:pt>
    <dgm:pt modelId="{FEA8B27E-DEE1-40EF-9081-168BDC4F5771}" type="parTrans" cxnId="{91ABC298-77DF-4F36-9A3F-9549920974BA}">
      <dgm:prSet/>
      <dgm:spPr/>
      <dgm:t>
        <a:bodyPr/>
        <a:lstStyle/>
        <a:p>
          <a:endParaRPr lang="fr-FR"/>
        </a:p>
      </dgm:t>
    </dgm:pt>
    <dgm:pt modelId="{A26C40C1-0B0C-4006-8A66-A2E3EF6D6E65}" type="sibTrans" cxnId="{91ABC298-77DF-4F36-9A3F-9549920974BA}">
      <dgm:prSet/>
      <dgm:spPr/>
      <dgm:t>
        <a:bodyPr/>
        <a:lstStyle/>
        <a:p>
          <a:endParaRPr lang="fr-FR"/>
        </a:p>
      </dgm:t>
    </dgm:pt>
    <dgm:pt modelId="{9DC06D93-AA20-45FC-ADDE-2571DB40730C}" type="pres">
      <dgm:prSet presAssocID="{94D07A99-59BD-40BB-889E-F8106634BC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0BD561-39E3-403D-8B5E-423738ABB306}" type="pres">
      <dgm:prSet presAssocID="{E6CBC135-09EC-4E2A-9CE0-125562B0D256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871BB7-410E-4E88-A2C2-CF55DB5460A3}" type="pres">
      <dgm:prSet presAssocID="{E6CBC135-09EC-4E2A-9CE0-125562B0D256}" presName="gear1srcNode" presStyleLbl="node1" presStyleIdx="0" presStyleCnt="3"/>
      <dgm:spPr/>
    </dgm:pt>
    <dgm:pt modelId="{A76054BB-1953-4271-AF1B-85AC2E90344E}" type="pres">
      <dgm:prSet presAssocID="{E6CBC135-09EC-4E2A-9CE0-125562B0D256}" presName="gear1dstNode" presStyleLbl="node1" presStyleIdx="0" presStyleCnt="3"/>
      <dgm:spPr/>
    </dgm:pt>
    <dgm:pt modelId="{24C1A6E4-3010-4D84-8243-20639822A724}" type="pres">
      <dgm:prSet presAssocID="{973C79C5-578F-4637-AA55-4FE7A752C9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3A7749-FE5B-4B35-A5A1-A88C10F440BA}" type="pres">
      <dgm:prSet presAssocID="{973C79C5-578F-4637-AA55-4FE7A752C91A}" presName="gear2srcNode" presStyleLbl="node1" presStyleIdx="1" presStyleCnt="3"/>
      <dgm:spPr/>
    </dgm:pt>
    <dgm:pt modelId="{9A53A200-F3E1-4AEB-9A39-C1C251A68458}" type="pres">
      <dgm:prSet presAssocID="{973C79C5-578F-4637-AA55-4FE7A752C91A}" presName="gear2dstNode" presStyleLbl="node1" presStyleIdx="1" presStyleCnt="3"/>
      <dgm:spPr/>
    </dgm:pt>
    <dgm:pt modelId="{75CF9BD5-F022-47DB-8DDF-41DD003C30F4}" type="pres">
      <dgm:prSet presAssocID="{8375CCCA-97FE-4CA6-9E92-5EAF68703B48}" presName="gear3" presStyleLbl="node1" presStyleIdx="2" presStyleCnt="3"/>
      <dgm:spPr/>
    </dgm:pt>
    <dgm:pt modelId="{016E4E29-DA69-4C1B-8944-18E95ADEBE59}" type="pres">
      <dgm:prSet presAssocID="{8375CCCA-97FE-4CA6-9E92-5EAF68703B4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27809B2-B98C-40A1-B1BB-C6A1A06FAFFA}" type="pres">
      <dgm:prSet presAssocID="{8375CCCA-97FE-4CA6-9E92-5EAF68703B48}" presName="gear3srcNode" presStyleLbl="node1" presStyleIdx="2" presStyleCnt="3"/>
      <dgm:spPr/>
    </dgm:pt>
    <dgm:pt modelId="{57B3F1C4-D221-43A3-910C-01FE971ECAA0}" type="pres">
      <dgm:prSet presAssocID="{8375CCCA-97FE-4CA6-9E92-5EAF68703B48}" presName="gear3dstNode" presStyleLbl="node1" presStyleIdx="2" presStyleCnt="3"/>
      <dgm:spPr/>
    </dgm:pt>
    <dgm:pt modelId="{5A9EAF43-253A-451D-8533-0AD553115D6A}" type="pres">
      <dgm:prSet presAssocID="{EC7E033B-DA46-4DB4-9AF5-056FCEBB8832}" presName="connector1" presStyleLbl="sibTrans2D1" presStyleIdx="0" presStyleCnt="3"/>
      <dgm:spPr/>
    </dgm:pt>
    <dgm:pt modelId="{29539B3F-3912-47DD-9366-8DD5A087FB4D}" type="pres">
      <dgm:prSet presAssocID="{970FD099-61BD-4609-A91A-5D11183683F3}" presName="connector2" presStyleLbl="sibTrans2D1" presStyleIdx="1" presStyleCnt="3"/>
      <dgm:spPr/>
    </dgm:pt>
    <dgm:pt modelId="{A3B717CE-CBBE-43CB-959F-D86443B0499B}" type="pres">
      <dgm:prSet presAssocID="{A26C40C1-0B0C-4006-8A66-A2E3EF6D6E65}" presName="connector3" presStyleLbl="sibTrans2D1" presStyleIdx="2" presStyleCnt="3"/>
      <dgm:spPr/>
    </dgm:pt>
  </dgm:ptLst>
  <dgm:cxnLst>
    <dgm:cxn modelId="{117DBA81-0B5C-43FA-95AD-019B19B538A8}" type="presOf" srcId="{8375CCCA-97FE-4CA6-9E92-5EAF68703B48}" destId="{57B3F1C4-D221-43A3-910C-01FE971ECAA0}" srcOrd="3" destOrd="0" presId="urn:microsoft.com/office/officeart/2005/8/layout/gear1"/>
    <dgm:cxn modelId="{B0868627-4BCD-4AF9-B65B-C71542D5DB47}" type="presOf" srcId="{973C79C5-578F-4637-AA55-4FE7A752C91A}" destId="{AA3A7749-FE5B-4B35-A5A1-A88C10F440BA}" srcOrd="1" destOrd="0" presId="urn:microsoft.com/office/officeart/2005/8/layout/gear1"/>
    <dgm:cxn modelId="{07061D98-1AB8-4651-BA8A-D16378987E8D}" type="presOf" srcId="{973C79C5-578F-4637-AA55-4FE7A752C91A}" destId="{9A53A200-F3E1-4AEB-9A39-C1C251A68458}" srcOrd="2" destOrd="0" presId="urn:microsoft.com/office/officeart/2005/8/layout/gear1"/>
    <dgm:cxn modelId="{4065480B-62C2-416B-85EB-89155C2EFF13}" type="presOf" srcId="{E6CBC135-09EC-4E2A-9CE0-125562B0D256}" destId="{55871BB7-410E-4E88-A2C2-CF55DB5460A3}" srcOrd="1" destOrd="0" presId="urn:microsoft.com/office/officeart/2005/8/layout/gear1"/>
    <dgm:cxn modelId="{1F8809D7-9302-4D96-9FF0-18893B838573}" type="presOf" srcId="{8375CCCA-97FE-4CA6-9E92-5EAF68703B48}" destId="{75CF9BD5-F022-47DB-8DDF-41DD003C30F4}" srcOrd="0" destOrd="0" presId="urn:microsoft.com/office/officeart/2005/8/layout/gear1"/>
    <dgm:cxn modelId="{3396198E-D8AA-44A5-AA67-8A9B83BD8FEC}" type="presOf" srcId="{970FD099-61BD-4609-A91A-5D11183683F3}" destId="{29539B3F-3912-47DD-9366-8DD5A087FB4D}" srcOrd="0" destOrd="0" presId="urn:microsoft.com/office/officeart/2005/8/layout/gear1"/>
    <dgm:cxn modelId="{C9B17EB6-3F87-4102-8AB8-12D088D74E73}" srcId="{94D07A99-59BD-40BB-889E-F8106634BCD5}" destId="{973C79C5-578F-4637-AA55-4FE7A752C91A}" srcOrd="1" destOrd="0" parTransId="{3868355B-164D-4456-AF99-B5573B00A388}" sibTransId="{970FD099-61BD-4609-A91A-5D11183683F3}"/>
    <dgm:cxn modelId="{DC6E3AD0-25BF-44EA-9406-43B1BE390A1E}" type="presOf" srcId="{973C79C5-578F-4637-AA55-4FE7A752C91A}" destId="{24C1A6E4-3010-4D84-8243-20639822A724}" srcOrd="0" destOrd="0" presId="urn:microsoft.com/office/officeart/2005/8/layout/gear1"/>
    <dgm:cxn modelId="{6A9F5A0A-858E-4813-B58D-D6716E00F131}" type="presOf" srcId="{94D07A99-59BD-40BB-889E-F8106634BCD5}" destId="{9DC06D93-AA20-45FC-ADDE-2571DB40730C}" srcOrd="0" destOrd="0" presId="urn:microsoft.com/office/officeart/2005/8/layout/gear1"/>
    <dgm:cxn modelId="{C23F832C-9F7E-48EA-B9CF-CD4EA4B48450}" type="presOf" srcId="{8375CCCA-97FE-4CA6-9E92-5EAF68703B48}" destId="{016E4E29-DA69-4C1B-8944-18E95ADEBE59}" srcOrd="1" destOrd="0" presId="urn:microsoft.com/office/officeart/2005/8/layout/gear1"/>
    <dgm:cxn modelId="{B2264140-B75A-4AE2-92C4-F2871EE17AAB}" type="presOf" srcId="{EC7E033B-DA46-4DB4-9AF5-056FCEBB8832}" destId="{5A9EAF43-253A-451D-8533-0AD553115D6A}" srcOrd="0" destOrd="0" presId="urn:microsoft.com/office/officeart/2005/8/layout/gear1"/>
    <dgm:cxn modelId="{1F47BF9A-901B-4167-8FBF-A19EDFB267D9}" type="presOf" srcId="{A26C40C1-0B0C-4006-8A66-A2E3EF6D6E65}" destId="{A3B717CE-CBBE-43CB-959F-D86443B0499B}" srcOrd="0" destOrd="0" presId="urn:microsoft.com/office/officeart/2005/8/layout/gear1"/>
    <dgm:cxn modelId="{91ABC298-77DF-4F36-9A3F-9549920974BA}" srcId="{94D07A99-59BD-40BB-889E-F8106634BCD5}" destId="{8375CCCA-97FE-4CA6-9E92-5EAF68703B48}" srcOrd="2" destOrd="0" parTransId="{FEA8B27E-DEE1-40EF-9081-168BDC4F5771}" sibTransId="{A26C40C1-0B0C-4006-8A66-A2E3EF6D6E65}"/>
    <dgm:cxn modelId="{202A739B-E81A-402D-97BF-5EAF56F3F6E6}" type="presOf" srcId="{E6CBC135-09EC-4E2A-9CE0-125562B0D256}" destId="{880BD561-39E3-403D-8B5E-423738ABB306}" srcOrd="0" destOrd="0" presId="urn:microsoft.com/office/officeart/2005/8/layout/gear1"/>
    <dgm:cxn modelId="{EC83AB8F-77EB-4E9A-B100-383313482872}" type="presOf" srcId="{8375CCCA-97FE-4CA6-9E92-5EAF68703B48}" destId="{B27809B2-B98C-40A1-B1BB-C6A1A06FAFFA}" srcOrd="2" destOrd="0" presId="urn:microsoft.com/office/officeart/2005/8/layout/gear1"/>
    <dgm:cxn modelId="{7C761285-73EA-44A3-8DCF-272B4A250969}" type="presOf" srcId="{E6CBC135-09EC-4E2A-9CE0-125562B0D256}" destId="{A76054BB-1953-4271-AF1B-85AC2E90344E}" srcOrd="2" destOrd="0" presId="urn:microsoft.com/office/officeart/2005/8/layout/gear1"/>
    <dgm:cxn modelId="{63710E34-AEFF-492B-97E9-68BF3AC3D766}" srcId="{94D07A99-59BD-40BB-889E-F8106634BCD5}" destId="{E6CBC135-09EC-4E2A-9CE0-125562B0D256}" srcOrd="0" destOrd="0" parTransId="{C9816B13-74CA-42C4-848F-B121CD9E74C5}" sibTransId="{EC7E033B-DA46-4DB4-9AF5-056FCEBB8832}"/>
    <dgm:cxn modelId="{916AD687-F784-4EC6-9F3C-B710408C38B7}" type="presParOf" srcId="{9DC06D93-AA20-45FC-ADDE-2571DB40730C}" destId="{880BD561-39E3-403D-8B5E-423738ABB306}" srcOrd="0" destOrd="0" presId="urn:microsoft.com/office/officeart/2005/8/layout/gear1"/>
    <dgm:cxn modelId="{B3D519E1-8D24-43B3-82E1-CC0C76285F0D}" type="presParOf" srcId="{9DC06D93-AA20-45FC-ADDE-2571DB40730C}" destId="{55871BB7-410E-4E88-A2C2-CF55DB5460A3}" srcOrd="1" destOrd="0" presId="urn:microsoft.com/office/officeart/2005/8/layout/gear1"/>
    <dgm:cxn modelId="{E3C49B3F-C3EB-42E4-9D82-9E3BC5164C72}" type="presParOf" srcId="{9DC06D93-AA20-45FC-ADDE-2571DB40730C}" destId="{A76054BB-1953-4271-AF1B-85AC2E90344E}" srcOrd="2" destOrd="0" presId="urn:microsoft.com/office/officeart/2005/8/layout/gear1"/>
    <dgm:cxn modelId="{CA432F2A-CCD2-43EB-92A6-4DA34AD5EDB0}" type="presParOf" srcId="{9DC06D93-AA20-45FC-ADDE-2571DB40730C}" destId="{24C1A6E4-3010-4D84-8243-20639822A724}" srcOrd="3" destOrd="0" presId="urn:microsoft.com/office/officeart/2005/8/layout/gear1"/>
    <dgm:cxn modelId="{0749F6D1-06B4-4BC9-BE6A-468B7ABBC63C}" type="presParOf" srcId="{9DC06D93-AA20-45FC-ADDE-2571DB40730C}" destId="{AA3A7749-FE5B-4B35-A5A1-A88C10F440BA}" srcOrd="4" destOrd="0" presId="urn:microsoft.com/office/officeart/2005/8/layout/gear1"/>
    <dgm:cxn modelId="{0AC88371-93F8-479D-8B7B-D23A08797D61}" type="presParOf" srcId="{9DC06D93-AA20-45FC-ADDE-2571DB40730C}" destId="{9A53A200-F3E1-4AEB-9A39-C1C251A68458}" srcOrd="5" destOrd="0" presId="urn:microsoft.com/office/officeart/2005/8/layout/gear1"/>
    <dgm:cxn modelId="{A138C30C-1B26-4E3C-A7E1-405B6CE091CD}" type="presParOf" srcId="{9DC06D93-AA20-45FC-ADDE-2571DB40730C}" destId="{75CF9BD5-F022-47DB-8DDF-41DD003C30F4}" srcOrd="6" destOrd="0" presId="urn:microsoft.com/office/officeart/2005/8/layout/gear1"/>
    <dgm:cxn modelId="{4437E30F-4838-4C26-B0CB-D3207EFF5C1F}" type="presParOf" srcId="{9DC06D93-AA20-45FC-ADDE-2571DB40730C}" destId="{016E4E29-DA69-4C1B-8944-18E95ADEBE59}" srcOrd="7" destOrd="0" presId="urn:microsoft.com/office/officeart/2005/8/layout/gear1"/>
    <dgm:cxn modelId="{2AEE176B-D950-4D5E-8F5C-D8B9BE54FD17}" type="presParOf" srcId="{9DC06D93-AA20-45FC-ADDE-2571DB40730C}" destId="{B27809B2-B98C-40A1-B1BB-C6A1A06FAFFA}" srcOrd="8" destOrd="0" presId="urn:microsoft.com/office/officeart/2005/8/layout/gear1"/>
    <dgm:cxn modelId="{D1702F7F-BCA3-49BE-B283-4C5ACCC6CF90}" type="presParOf" srcId="{9DC06D93-AA20-45FC-ADDE-2571DB40730C}" destId="{57B3F1C4-D221-43A3-910C-01FE971ECAA0}" srcOrd="9" destOrd="0" presId="urn:microsoft.com/office/officeart/2005/8/layout/gear1"/>
    <dgm:cxn modelId="{16B8C493-D838-4141-BB1D-37D87E876450}" type="presParOf" srcId="{9DC06D93-AA20-45FC-ADDE-2571DB40730C}" destId="{5A9EAF43-253A-451D-8533-0AD553115D6A}" srcOrd="10" destOrd="0" presId="urn:microsoft.com/office/officeart/2005/8/layout/gear1"/>
    <dgm:cxn modelId="{54436705-FFE9-4FA4-A6D7-531A94533927}" type="presParOf" srcId="{9DC06D93-AA20-45FC-ADDE-2571DB40730C}" destId="{29539B3F-3912-47DD-9366-8DD5A087FB4D}" srcOrd="11" destOrd="0" presId="urn:microsoft.com/office/officeart/2005/8/layout/gear1"/>
    <dgm:cxn modelId="{23D28080-31E0-4020-B305-BDAC20009D61}" type="presParOf" srcId="{9DC06D93-AA20-45FC-ADDE-2571DB40730C}" destId="{A3B717CE-CBBE-43CB-959F-D86443B0499B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4D07A99-59BD-40BB-889E-F8106634BCD5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E6CBC135-09EC-4E2A-9CE0-125562B0D256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Schultasche</a:t>
          </a:r>
          <a:endParaRPr lang="fr-FR" dirty="0"/>
        </a:p>
      </dgm:t>
    </dgm:pt>
    <dgm:pt modelId="{C9816B13-74CA-42C4-848F-B121CD9E74C5}" type="parTrans" cxnId="{63710E34-AEFF-492B-97E9-68BF3AC3D766}">
      <dgm:prSet/>
      <dgm:spPr/>
      <dgm:t>
        <a:bodyPr/>
        <a:lstStyle/>
        <a:p>
          <a:endParaRPr lang="fr-FR"/>
        </a:p>
      </dgm:t>
    </dgm:pt>
    <dgm:pt modelId="{EC7E033B-DA46-4DB4-9AF5-056FCEBB8832}" type="sibTrans" cxnId="{63710E34-AEFF-492B-97E9-68BF3AC3D766}">
      <dgm:prSet/>
      <dgm:spPr/>
      <dgm:t>
        <a:bodyPr/>
        <a:lstStyle/>
        <a:p>
          <a:endParaRPr lang="fr-FR"/>
        </a:p>
      </dgm:t>
    </dgm:pt>
    <dgm:pt modelId="{973C79C5-578F-4637-AA55-4FE7A752C91A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err="1" smtClean="0"/>
            <a:t>Buch</a:t>
          </a:r>
          <a:endParaRPr lang="fr-FR" dirty="0"/>
        </a:p>
      </dgm:t>
    </dgm:pt>
    <dgm:pt modelId="{3868355B-164D-4456-AF99-B5573B00A388}" type="parTrans" cxnId="{C9B17EB6-3F87-4102-8AB8-12D088D74E73}">
      <dgm:prSet/>
      <dgm:spPr/>
      <dgm:t>
        <a:bodyPr/>
        <a:lstStyle/>
        <a:p>
          <a:endParaRPr lang="fr-FR"/>
        </a:p>
      </dgm:t>
    </dgm:pt>
    <dgm:pt modelId="{970FD099-61BD-4609-A91A-5D11183683F3}" type="sibTrans" cxnId="{C9B17EB6-3F87-4102-8AB8-12D088D74E73}">
      <dgm:prSet/>
      <dgm:spPr/>
      <dgm:t>
        <a:bodyPr/>
        <a:lstStyle/>
        <a:p>
          <a:endParaRPr lang="fr-FR"/>
        </a:p>
      </dgm:t>
    </dgm:pt>
    <dgm:pt modelId="{8375CCCA-97FE-4CA6-9E92-5EAF68703B48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Computer</a:t>
          </a:r>
          <a:endParaRPr lang="fr-FR" dirty="0"/>
        </a:p>
      </dgm:t>
    </dgm:pt>
    <dgm:pt modelId="{FEA8B27E-DEE1-40EF-9081-168BDC4F5771}" type="parTrans" cxnId="{91ABC298-77DF-4F36-9A3F-9549920974BA}">
      <dgm:prSet/>
      <dgm:spPr/>
      <dgm:t>
        <a:bodyPr/>
        <a:lstStyle/>
        <a:p>
          <a:endParaRPr lang="fr-FR"/>
        </a:p>
      </dgm:t>
    </dgm:pt>
    <dgm:pt modelId="{A26C40C1-0B0C-4006-8A66-A2E3EF6D6E65}" type="sibTrans" cxnId="{91ABC298-77DF-4F36-9A3F-9549920974BA}">
      <dgm:prSet/>
      <dgm:spPr/>
      <dgm:t>
        <a:bodyPr/>
        <a:lstStyle/>
        <a:p>
          <a:endParaRPr lang="fr-FR"/>
        </a:p>
      </dgm:t>
    </dgm:pt>
    <dgm:pt modelId="{9DC06D93-AA20-45FC-ADDE-2571DB40730C}" type="pres">
      <dgm:prSet presAssocID="{94D07A99-59BD-40BB-889E-F8106634BC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0BD561-39E3-403D-8B5E-423738ABB306}" type="pres">
      <dgm:prSet presAssocID="{E6CBC135-09EC-4E2A-9CE0-125562B0D256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871BB7-410E-4E88-A2C2-CF55DB5460A3}" type="pres">
      <dgm:prSet presAssocID="{E6CBC135-09EC-4E2A-9CE0-125562B0D256}" presName="gear1srcNode" presStyleLbl="node1" presStyleIdx="0" presStyleCnt="3"/>
      <dgm:spPr/>
    </dgm:pt>
    <dgm:pt modelId="{A76054BB-1953-4271-AF1B-85AC2E90344E}" type="pres">
      <dgm:prSet presAssocID="{E6CBC135-09EC-4E2A-9CE0-125562B0D256}" presName="gear1dstNode" presStyleLbl="node1" presStyleIdx="0" presStyleCnt="3"/>
      <dgm:spPr/>
    </dgm:pt>
    <dgm:pt modelId="{24C1A6E4-3010-4D84-8243-20639822A724}" type="pres">
      <dgm:prSet presAssocID="{973C79C5-578F-4637-AA55-4FE7A752C9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3A7749-FE5B-4B35-A5A1-A88C10F440BA}" type="pres">
      <dgm:prSet presAssocID="{973C79C5-578F-4637-AA55-4FE7A752C91A}" presName="gear2srcNode" presStyleLbl="node1" presStyleIdx="1" presStyleCnt="3"/>
      <dgm:spPr/>
    </dgm:pt>
    <dgm:pt modelId="{9A53A200-F3E1-4AEB-9A39-C1C251A68458}" type="pres">
      <dgm:prSet presAssocID="{973C79C5-578F-4637-AA55-4FE7A752C91A}" presName="gear2dstNode" presStyleLbl="node1" presStyleIdx="1" presStyleCnt="3"/>
      <dgm:spPr/>
    </dgm:pt>
    <dgm:pt modelId="{75CF9BD5-F022-47DB-8DDF-41DD003C30F4}" type="pres">
      <dgm:prSet presAssocID="{8375CCCA-97FE-4CA6-9E92-5EAF68703B48}" presName="gear3" presStyleLbl="node1" presStyleIdx="2" presStyleCnt="3"/>
      <dgm:spPr/>
    </dgm:pt>
    <dgm:pt modelId="{016E4E29-DA69-4C1B-8944-18E95ADEBE59}" type="pres">
      <dgm:prSet presAssocID="{8375CCCA-97FE-4CA6-9E92-5EAF68703B4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27809B2-B98C-40A1-B1BB-C6A1A06FAFFA}" type="pres">
      <dgm:prSet presAssocID="{8375CCCA-97FE-4CA6-9E92-5EAF68703B48}" presName="gear3srcNode" presStyleLbl="node1" presStyleIdx="2" presStyleCnt="3"/>
      <dgm:spPr/>
    </dgm:pt>
    <dgm:pt modelId="{57B3F1C4-D221-43A3-910C-01FE971ECAA0}" type="pres">
      <dgm:prSet presAssocID="{8375CCCA-97FE-4CA6-9E92-5EAF68703B48}" presName="gear3dstNode" presStyleLbl="node1" presStyleIdx="2" presStyleCnt="3"/>
      <dgm:spPr/>
    </dgm:pt>
    <dgm:pt modelId="{5A9EAF43-253A-451D-8533-0AD553115D6A}" type="pres">
      <dgm:prSet presAssocID="{EC7E033B-DA46-4DB4-9AF5-056FCEBB8832}" presName="connector1" presStyleLbl="sibTrans2D1" presStyleIdx="0" presStyleCnt="3"/>
      <dgm:spPr/>
    </dgm:pt>
    <dgm:pt modelId="{29539B3F-3912-47DD-9366-8DD5A087FB4D}" type="pres">
      <dgm:prSet presAssocID="{970FD099-61BD-4609-A91A-5D11183683F3}" presName="connector2" presStyleLbl="sibTrans2D1" presStyleIdx="1" presStyleCnt="3"/>
      <dgm:spPr/>
    </dgm:pt>
    <dgm:pt modelId="{A3B717CE-CBBE-43CB-959F-D86443B0499B}" type="pres">
      <dgm:prSet presAssocID="{A26C40C1-0B0C-4006-8A66-A2E3EF6D6E65}" presName="connector3" presStyleLbl="sibTrans2D1" presStyleIdx="2" presStyleCnt="3"/>
      <dgm:spPr/>
    </dgm:pt>
  </dgm:ptLst>
  <dgm:cxnLst>
    <dgm:cxn modelId="{2F0ED1BA-0823-451B-95C6-684FD04705C6}" type="presOf" srcId="{8375CCCA-97FE-4CA6-9E92-5EAF68703B48}" destId="{B27809B2-B98C-40A1-B1BB-C6A1A06FAFFA}" srcOrd="2" destOrd="0" presId="urn:microsoft.com/office/officeart/2005/8/layout/gear1"/>
    <dgm:cxn modelId="{11FD7A6B-89F3-4D7D-B7A1-B12A0D2D42A6}" type="presOf" srcId="{8375CCCA-97FE-4CA6-9E92-5EAF68703B48}" destId="{016E4E29-DA69-4C1B-8944-18E95ADEBE59}" srcOrd="1" destOrd="0" presId="urn:microsoft.com/office/officeart/2005/8/layout/gear1"/>
    <dgm:cxn modelId="{5B59F029-DED9-418C-B4CF-76882D56E545}" type="presOf" srcId="{E6CBC135-09EC-4E2A-9CE0-125562B0D256}" destId="{55871BB7-410E-4E88-A2C2-CF55DB5460A3}" srcOrd="1" destOrd="0" presId="urn:microsoft.com/office/officeart/2005/8/layout/gear1"/>
    <dgm:cxn modelId="{9CDC0165-1C35-4404-A215-6709B7A39897}" type="presOf" srcId="{E6CBC135-09EC-4E2A-9CE0-125562B0D256}" destId="{A76054BB-1953-4271-AF1B-85AC2E90344E}" srcOrd="2" destOrd="0" presId="urn:microsoft.com/office/officeart/2005/8/layout/gear1"/>
    <dgm:cxn modelId="{B1435DFB-0CA5-4B4C-BD4B-5DB7ABCA3ABE}" type="presOf" srcId="{970FD099-61BD-4609-A91A-5D11183683F3}" destId="{29539B3F-3912-47DD-9366-8DD5A087FB4D}" srcOrd="0" destOrd="0" presId="urn:microsoft.com/office/officeart/2005/8/layout/gear1"/>
    <dgm:cxn modelId="{C9B17EB6-3F87-4102-8AB8-12D088D74E73}" srcId="{94D07A99-59BD-40BB-889E-F8106634BCD5}" destId="{973C79C5-578F-4637-AA55-4FE7A752C91A}" srcOrd="1" destOrd="0" parTransId="{3868355B-164D-4456-AF99-B5573B00A388}" sibTransId="{970FD099-61BD-4609-A91A-5D11183683F3}"/>
    <dgm:cxn modelId="{0C6EAB48-F5CF-422C-A8B2-FB8B2BA88F8C}" type="presOf" srcId="{973C79C5-578F-4637-AA55-4FE7A752C91A}" destId="{AA3A7749-FE5B-4B35-A5A1-A88C10F440BA}" srcOrd="1" destOrd="0" presId="urn:microsoft.com/office/officeart/2005/8/layout/gear1"/>
    <dgm:cxn modelId="{2238F241-8B2E-4ECF-8C86-868A7755FD5B}" type="presOf" srcId="{973C79C5-578F-4637-AA55-4FE7A752C91A}" destId="{24C1A6E4-3010-4D84-8243-20639822A724}" srcOrd="0" destOrd="0" presId="urn:microsoft.com/office/officeart/2005/8/layout/gear1"/>
    <dgm:cxn modelId="{B2129AE3-4648-471D-AA46-8B8CCEDE153B}" type="presOf" srcId="{E6CBC135-09EC-4E2A-9CE0-125562B0D256}" destId="{880BD561-39E3-403D-8B5E-423738ABB306}" srcOrd="0" destOrd="0" presId="urn:microsoft.com/office/officeart/2005/8/layout/gear1"/>
    <dgm:cxn modelId="{85A2912F-9783-49C2-8C14-59F2B14E8498}" type="presOf" srcId="{8375CCCA-97FE-4CA6-9E92-5EAF68703B48}" destId="{57B3F1C4-D221-43A3-910C-01FE971ECAA0}" srcOrd="3" destOrd="0" presId="urn:microsoft.com/office/officeart/2005/8/layout/gear1"/>
    <dgm:cxn modelId="{91ABC298-77DF-4F36-9A3F-9549920974BA}" srcId="{94D07A99-59BD-40BB-889E-F8106634BCD5}" destId="{8375CCCA-97FE-4CA6-9E92-5EAF68703B48}" srcOrd="2" destOrd="0" parTransId="{FEA8B27E-DEE1-40EF-9081-168BDC4F5771}" sibTransId="{A26C40C1-0B0C-4006-8A66-A2E3EF6D6E65}"/>
    <dgm:cxn modelId="{3FF99CEF-417A-4C97-A3EC-4550AF2A321D}" type="presOf" srcId="{94D07A99-59BD-40BB-889E-F8106634BCD5}" destId="{9DC06D93-AA20-45FC-ADDE-2571DB40730C}" srcOrd="0" destOrd="0" presId="urn:microsoft.com/office/officeart/2005/8/layout/gear1"/>
    <dgm:cxn modelId="{E4923293-842F-45C0-864B-CA474706C28F}" type="presOf" srcId="{EC7E033B-DA46-4DB4-9AF5-056FCEBB8832}" destId="{5A9EAF43-253A-451D-8533-0AD553115D6A}" srcOrd="0" destOrd="0" presId="urn:microsoft.com/office/officeart/2005/8/layout/gear1"/>
    <dgm:cxn modelId="{63710E34-AEFF-492B-97E9-68BF3AC3D766}" srcId="{94D07A99-59BD-40BB-889E-F8106634BCD5}" destId="{E6CBC135-09EC-4E2A-9CE0-125562B0D256}" srcOrd="0" destOrd="0" parTransId="{C9816B13-74CA-42C4-848F-B121CD9E74C5}" sibTransId="{EC7E033B-DA46-4DB4-9AF5-056FCEBB8832}"/>
    <dgm:cxn modelId="{C219CAA3-A053-496E-8290-D5CE0F4C6696}" type="presOf" srcId="{A26C40C1-0B0C-4006-8A66-A2E3EF6D6E65}" destId="{A3B717CE-CBBE-43CB-959F-D86443B0499B}" srcOrd="0" destOrd="0" presId="urn:microsoft.com/office/officeart/2005/8/layout/gear1"/>
    <dgm:cxn modelId="{0BD761E5-6921-4885-B8CA-3FE3D477D37F}" type="presOf" srcId="{8375CCCA-97FE-4CA6-9E92-5EAF68703B48}" destId="{75CF9BD5-F022-47DB-8DDF-41DD003C30F4}" srcOrd="0" destOrd="0" presId="urn:microsoft.com/office/officeart/2005/8/layout/gear1"/>
    <dgm:cxn modelId="{45940B0F-0369-4533-AF6D-97B004C5B98E}" type="presOf" srcId="{973C79C5-578F-4637-AA55-4FE7A752C91A}" destId="{9A53A200-F3E1-4AEB-9A39-C1C251A68458}" srcOrd="2" destOrd="0" presId="urn:microsoft.com/office/officeart/2005/8/layout/gear1"/>
    <dgm:cxn modelId="{FF57998E-819D-4A28-A6D5-402CBF913DA5}" type="presParOf" srcId="{9DC06D93-AA20-45FC-ADDE-2571DB40730C}" destId="{880BD561-39E3-403D-8B5E-423738ABB306}" srcOrd="0" destOrd="0" presId="urn:microsoft.com/office/officeart/2005/8/layout/gear1"/>
    <dgm:cxn modelId="{98534265-73AC-4F1C-8E77-CEEDBA26002B}" type="presParOf" srcId="{9DC06D93-AA20-45FC-ADDE-2571DB40730C}" destId="{55871BB7-410E-4E88-A2C2-CF55DB5460A3}" srcOrd="1" destOrd="0" presId="urn:microsoft.com/office/officeart/2005/8/layout/gear1"/>
    <dgm:cxn modelId="{5B28A5D9-972D-4576-8588-A4D3E0352F34}" type="presParOf" srcId="{9DC06D93-AA20-45FC-ADDE-2571DB40730C}" destId="{A76054BB-1953-4271-AF1B-85AC2E90344E}" srcOrd="2" destOrd="0" presId="urn:microsoft.com/office/officeart/2005/8/layout/gear1"/>
    <dgm:cxn modelId="{5760A58D-B022-4121-8D16-E05D4780790D}" type="presParOf" srcId="{9DC06D93-AA20-45FC-ADDE-2571DB40730C}" destId="{24C1A6E4-3010-4D84-8243-20639822A724}" srcOrd="3" destOrd="0" presId="urn:microsoft.com/office/officeart/2005/8/layout/gear1"/>
    <dgm:cxn modelId="{887F6F4E-5F13-45A6-8DD7-BD653954F30D}" type="presParOf" srcId="{9DC06D93-AA20-45FC-ADDE-2571DB40730C}" destId="{AA3A7749-FE5B-4B35-A5A1-A88C10F440BA}" srcOrd="4" destOrd="0" presId="urn:microsoft.com/office/officeart/2005/8/layout/gear1"/>
    <dgm:cxn modelId="{09D5D902-8C38-498D-9B1C-D9BD92F078DF}" type="presParOf" srcId="{9DC06D93-AA20-45FC-ADDE-2571DB40730C}" destId="{9A53A200-F3E1-4AEB-9A39-C1C251A68458}" srcOrd="5" destOrd="0" presId="urn:microsoft.com/office/officeart/2005/8/layout/gear1"/>
    <dgm:cxn modelId="{0C09B303-CA3D-410B-984B-7809ADDF8B19}" type="presParOf" srcId="{9DC06D93-AA20-45FC-ADDE-2571DB40730C}" destId="{75CF9BD5-F022-47DB-8DDF-41DD003C30F4}" srcOrd="6" destOrd="0" presId="urn:microsoft.com/office/officeart/2005/8/layout/gear1"/>
    <dgm:cxn modelId="{23613CE2-B842-4D23-B9B8-782152173E89}" type="presParOf" srcId="{9DC06D93-AA20-45FC-ADDE-2571DB40730C}" destId="{016E4E29-DA69-4C1B-8944-18E95ADEBE59}" srcOrd="7" destOrd="0" presId="urn:microsoft.com/office/officeart/2005/8/layout/gear1"/>
    <dgm:cxn modelId="{797151D9-B286-4031-97E9-540AB8D88A5D}" type="presParOf" srcId="{9DC06D93-AA20-45FC-ADDE-2571DB40730C}" destId="{B27809B2-B98C-40A1-B1BB-C6A1A06FAFFA}" srcOrd="8" destOrd="0" presId="urn:microsoft.com/office/officeart/2005/8/layout/gear1"/>
    <dgm:cxn modelId="{D3411BFA-4620-48D4-AA23-08B866A67F86}" type="presParOf" srcId="{9DC06D93-AA20-45FC-ADDE-2571DB40730C}" destId="{57B3F1C4-D221-43A3-910C-01FE971ECAA0}" srcOrd="9" destOrd="0" presId="urn:microsoft.com/office/officeart/2005/8/layout/gear1"/>
    <dgm:cxn modelId="{5D5509D1-11BE-469F-A28D-055F00D4C7B0}" type="presParOf" srcId="{9DC06D93-AA20-45FC-ADDE-2571DB40730C}" destId="{5A9EAF43-253A-451D-8533-0AD553115D6A}" srcOrd="10" destOrd="0" presId="urn:microsoft.com/office/officeart/2005/8/layout/gear1"/>
    <dgm:cxn modelId="{3A694CA5-6F30-4D1A-87CB-65F392090AEB}" type="presParOf" srcId="{9DC06D93-AA20-45FC-ADDE-2571DB40730C}" destId="{29539B3F-3912-47DD-9366-8DD5A087FB4D}" srcOrd="11" destOrd="0" presId="urn:microsoft.com/office/officeart/2005/8/layout/gear1"/>
    <dgm:cxn modelId="{6727C930-DA1D-4411-90EC-D878AA00A0D4}" type="presParOf" srcId="{9DC06D93-AA20-45FC-ADDE-2571DB40730C}" destId="{A3B717CE-CBBE-43CB-959F-D86443B0499B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4D07A99-59BD-40BB-889E-F8106634BCD5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E6CBC135-09EC-4E2A-9CE0-125562B0D256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Schultasche</a:t>
          </a:r>
          <a:endParaRPr lang="fr-FR" dirty="0"/>
        </a:p>
      </dgm:t>
    </dgm:pt>
    <dgm:pt modelId="{C9816B13-74CA-42C4-848F-B121CD9E74C5}" type="parTrans" cxnId="{63710E34-AEFF-492B-97E9-68BF3AC3D766}">
      <dgm:prSet/>
      <dgm:spPr/>
      <dgm:t>
        <a:bodyPr/>
        <a:lstStyle/>
        <a:p>
          <a:endParaRPr lang="fr-FR"/>
        </a:p>
      </dgm:t>
    </dgm:pt>
    <dgm:pt modelId="{EC7E033B-DA46-4DB4-9AF5-056FCEBB8832}" type="sibTrans" cxnId="{63710E34-AEFF-492B-97E9-68BF3AC3D766}">
      <dgm:prSet/>
      <dgm:spPr/>
      <dgm:t>
        <a:bodyPr/>
        <a:lstStyle/>
        <a:p>
          <a:endParaRPr lang="fr-FR"/>
        </a:p>
      </dgm:t>
    </dgm:pt>
    <dgm:pt modelId="{973C79C5-578F-4637-AA55-4FE7A752C91A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err="1" smtClean="0"/>
            <a:t>Beamer</a:t>
          </a:r>
          <a:endParaRPr lang="fr-FR" dirty="0"/>
        </a:p>
      </dgm:t>
    </dgm:pt>
    <dgm:pt modelId="{3868355B-164D-4456-AF99-B5573B00A388}" type="parTrans" cxnId="{C9B17EB6-3F87-4102-8AB8-12D088D74E73}">
      <dgm:prSet/>
      <dgm:spPr/>
      <dgm:t>
        <a:bodyPr/>
        <a:lstStyle/>
        <a:p>
          <a:endParaRPr lang="fr-FR"/>
        </a:p>
      </dgm:t>
    </dgm:pt>
    <dgm:pt modelId="{970FD099-61BD-4609-A91A-5D11183683F3}" type="sibTrans" cxnId="{C9B17EB6-3F87-4102-8AB8-12D088D74E73}">
      <dgm:prSet/>
      <dgm:spPr/>
      <dgm:t>
        <a:bodyPr/>
        <a:lstStyle/>
        <a:p>
          <a:endParaRPr lang="fr-FR"/>
        </a:p>
      </dgm:t>
    </dgm:pt>
    <dgm:pt modelId="{8375CCCA-97FE-4CA6-9E92-5EAF68703B48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Computer</a:t>
          </a:r>
          <a:endParaRPr lang="fr-FR" dirty="0"/>
        </a:p>
      </dgm:t>
    </dgm:pt>
    <dgm:pt modelId="{FEA8B27E-DEE1-40EF-9081-168BDC4F5771}" type="parTrans" cxnId="{91ABC298-77DF-4F36-9A3F-9549920974BA}">
      <dgm:prSet/>
      <dgm:spPr/>
      <dgm:t>
        <a:bodyPr/>
        <a:lstStyle/>
        <a:p>
          <a:endParaRPr lang="fr-FR"/>
        </a:p>
      </dgm:t>
    </dgm:pt>
    <dgm:pt modelId="{A26C40C1-0B0C-4006-8A66-A2E3EF6D6E65}" type="sibTrans" cxnId="{91ABC298-77DF-4F36-9A3F-9549920974BA}">
      <dgm:prSet/>
      <dgm:spPr/>
      <dgm:t>
        <a:bodyPr/>
        <a:lstStyle/>
        <a:p>
          <a:endParaRPr lang="fr-FR"/>
        </a:p>
      </dgm:t>
    </dgm:pt>
    <dgm:pt modelId="{9DC06D93-AA20-45FC-ADDE-2571DB40730C}" type="pres">
      <dgm:prSet presAssocID="{94D07A99-59BD-40BB-889E-F8106634BC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0BD561-39E3-403D-8B5E-423738ABB306}" type="pres">
      <dgm:prSet presAssocID="{E6CBC135-09EC-4E2A-9CE0-125562B0D256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871BB7-410E-4E88-A2C2-CF55DB5460A3}" type="pres">
      <dgm:prSet presAssocID="{E6CBC135-09EC-4E2A-9CE0-125562B0D256}" presName="gear1srcNode" presStyleLbl="node1" presStyleIdx="0" presStyleCnt="3"/>
      <dgm:spPr/>
    </dgm:pt>
    <dgm:pt modelId="{A76054BB-1953-4271-AF1B-85AC2E90344E}" type="pres">
      <dgm:prSet presAssocID="{E6CBC135-09EC-4E2A-9CE0-125562B0D256}" presName="gear1dstNode" presStyleLbl="node1" presStyleIdx="0" presStyleCnt="3"/>
      <dgm:spPr/>
    </dgm:pt>
    <dgm:pt modelId="{24C1A6E4-3010-4D84-8243-20639822A724}" type="pres">
      <dgm:prSet presAssocID="{973C79C5-578F-4637-AA55-4FE7A752C9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3A7749-FE5B-4B35-A5A1-A88C10F440BA}" type="pres">
      <dgm:prSet presAssocID="{973C79C5-578F-4637-AA55-4FE7A752C91A}" presName="gear2srcNode" presStyleLbl="node1" presStyleIdx="1" presStyleCnt="3"/>
      <dgm:spPr/>
    </dgm:pt>
    <dgm:pt modelId="{9A53A200-F3E1-4AEB-9A39-C1C251A68458}" type="pres">
      <dgm:prSet presAssocID="{973C79C5-578F-4637-AA55-4FE7A752C91A}" presName="gear2dstNode" presStyleLbl="node1" presStyleIdx="1" presStyleCnt="3"/>
      <dgm:spPr/>
    </dgm:pt>
    <dgm:pt modelId="{75CF9BD5-F022-47DB-8DDF-41DD003C30F4}" type="pres">
      <dgm:prSet presAssocID="{8375CCCA-97FE-4CA6-9E92-5EAF68703B48}" presName="gear3" presStyleLbl="node1" presStyleIdx="2" presStyleCnt="3"/>
      <dgm:spPr/>
    </dgm:pt>
    <dgm:pt modelId="{016E4E29-DA69-4C1B-8944-18E95ADEBE59}" type="pres">
      <dgm:prSet presAssocID="{8375CCCA-97FE-4CA6-9E92-5EAF68703B4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27809B2-B98C-40A1-B1BB-C6A1A06FAFFA}" type="pres">
      <dgm:prSet presAssocID="{8375CCCA-97FE-4CA6-9E92-5EAF68703B48}" presName="gear3srcNode" presStyleLbl="node1" presStyleIdx="2" presStyleCnt="3"/>
      <dgm:spPr/>
    </dgm:pt>
    <dgm:pt modelId="{57B3F1C4-D221-43A3-910C-01FE971ECAA0}" type="pres">
      <dgm:prSet presAssocID="{8375CCCA-97FE-4CA6-9E92-5EAF68703B48}" presName="gear3dstNode" presStyleLbl="node1" presStyleIdx="2" presStyleCnt="3"/>
      <dgm:spPr/>
    </dgm:pt>
    <dgm:pt modelId="{5A9EAF43-253A-451D-8533-0AD553115D6A}" type="pres">
      <dgm:prSet presAssocID="{EC7E033B-DA46-4DB4-9AF5-056FCEBB8832}" presName="connector1" presStyleLbl="sibTrans2D1" presStyleIdx="0" presStyleCnt="3"/>
      <dgm:spPr/>
    </dgm:pt>
    <dgm:pt modelId="{29539B3F-3912-47DD-9366-8DD5A087FB4D}" type="pres">
      <dgm:prSet presAssocID="{970FD099-61BD-4609-A91A-5D11183683F3}" presName="connector2" presStyleLbl="sibTrans2D1" presStyleIdx="1" presStyleCnt="3"/>
      <dgm:spPr/>
    </dgm:pt>
    <dgm:pt modelId="{A3B717CE-CBBE-43CB-959F-D86443B0499B}" type="pres">
      <dgm:prSet presAssocID="{A26C40C1-0B0C-4006-8A66-A2E3EF6D6E65}" presName="connector3" presStyleLbl="sibTrans2D1" presStyleIdx="2" presStyleCnt="3"/>
      <dgm:spPr/>
    </dgm:pt>
  </dgm:ptLst>
  <dgm:cxnLst>
    <dgm:cxn modelId="{039B3FB5-747E-49EA-9EFB-DCD746D6538E}" type="presOf" srcId="{A26C40C1-0B0C-4006-8A66-A2E3EF6D6E65}" destId="{A3B717CE-CBBE-43CB-959F-D86443B0499B}" srcOrd="0" destOrd="0" presId="urn:microsoft.com/office/officeart/2005/8/layout/gear1"/>
    <dgm:cxn modelId="{31EF2929-9D34-4885-B971-661CD51517DE}" type="presOf" srcId="{8375CCCA-97FE-4CA6-9E92-5EAF68703B48}" destId="{75CF9BD5-F022-47DB-8DDF-41DD003C30F4}" srcOrd="0" destOrd="0" presId="urn:microsoft.com/office/officeart/2005/8/layout/gear1"/>
    <dgm:cxn modelId="{0D53C165-3ADF-4126-A17C-157902D6D6DF}" type="presOf" srcId="{E6CBC135-09EC-4E2A-9CE0-125562B0D256}" destId="{A76054BB-1953-4271-AF1B-85AC2E90344E}" srcOrd="2" destOrd="0" presId="urn:microsoft.com/office/officeart/2005/8/layout/gear1"/>
    <dgm:cxn modelId="{5778487C-2184-46BD-8257-D0518A8B7F7C}" type="presOf" srcId="{8375CCCA-97FE-4CA6-9E92-5EAF68703B48}" destId="{016E4E29-DA69-4C1B-8944-18E95ADEBE59}" srcOrd="1" destOrd="0" presId="urn:microsoft.com/office/officeart/2005/8/layout/gear1"/>
    <dgm:cxn modelId="{9DDED37E-80DE-470E-977F-F2479E59F203}" type="presOf" srcId="{EC7E033B-DA46-4DB4-9AF5-056FCEBB8832}" destId="{5A9EAF43-253A-451D-8533-0AD553115D6A}" srcOrd="0" destOrd="0" presId="urn:microsoft.com/office/officeart/2005/8/layout/gear1"/>
    <dgm:cxn modelId="{C9B17EB6-3F87-4102-8AB8-12D088D74E73}" srcId="{94D07A99-59BD-40BB-889E-F8106634BCD5}" destId="{973C79C5-578F-4637-AA55-4FE7A752C91A}" srcOrd="1" destOrd="0" parTransId="{3868355B-164D-4456-AF99-B5573B00A388}" sibTransId="{970FD099-61BD-4609-A91A-5D11183683F3}"/>
    <dgm:cxn modelId="{D4788BA8-CD71-4B47-A9CC-6ED6054D8F10}" type="presOf" srcId="{970FD099-61BD-4609-A91A-5D11183683F3}" destId="{29539B3F-3912-47DD-9366-8DD5A087FB4D}" srcOrd="0" destOrd="0" presId="urn:microsoft.com/office/officeart/2005/8/layout/gear1"/>
    <dgm:cxn modelId="{5B487FB2-6577-45C6-B8AA-9AFB5D4B11E2}" type="presOf" srcId="{973C79C5-578F-4637-AA55-4FE7A752C91A}" destId="{24C1A6E4-3010-4D84-8243-20639822A724}" srcOrd="0" destOrd="0" presId="urn:microsoft.com/office/officeart/2005/8/layout/gear1"/>
    <dgm:cxn modelId="{53766D71-7C0C-43DA-9E98-1967022EE464}" type="presOf" srcId="{973C79C5-578F-4637-AA55-4FE7A752C91A}" destId="{AA3A7749-FE5B-4B35-A5A1-A88C10F440BA}" srcOrd="1" destOrd="0" presId="urn:microsoft.com/office/officeart/2005/8/layout/gear1"/>
    <dgm:cxn modelId="{3B4F0F82-FE99-469F-BB0B-324C3DE658E9}" type="presOf" srcId="{E6CBC135-09EC-4E2A-9CE0-125562B0D256}" destId="{55871BB7-410E-4E88-A2C2-CF55DB5460A3}" srcOrd="1" destOrd="0" presId="urn:microsoft.com/office/officeart/2005/8/layout/gear1"/>
    <dgm:cxn modelId="{B7BF58F2-42E7-49FF-A15D-C7C9B65AFB35}" type="presOf" srcId="{973C79C5-578F-4637-AA55-4FE7A752C91A}" destId="{9A53A200-F3E1-4AEB-9A39-C1C251A68458}" srcOrd="2" destOrd="0" presId="urn:microsoft.com/office/officeart/2005/8/layout/gear1"/>
    <dgm:cxn modelId="{782B5D5D-C384-4F3F-872A-5D010633FC34}" type="presOf" srcId="{8375CCCA-97FE-4CA6-9E92-5EAF68703B48}" destId="{57B3F1C4-D221-43A3-910C-01FE971ECAA0}" srcOrd="3" destOrd="0" presId="urn:microsoft.com/office/officeart/2005/8/layout/gear1"/>
    <dgm:cxn modelId="{91ABC298-77DF-4F36-9A3F-9549920974BA}" srcId="{94D07A99-59BD-40BB-889E-F8106634BCD5}" destId="{8375CCCA-97FE-4CA6-9E92-5EAF68703B48}" srcOrd="2" destOrd="0" parTransId="{FEA8B27E-DEE1-40EF-9081-168BDC4F5771}" sibTransId="{A26C40C1-0B0C-4006-8A66-A2E3EF6D6E65}"/>
    <dgm:cxn modelId="{4EE2A0A5-C564-4738-A0FC-6C970023B607}" type="presOf" srcId="{E6CBC135-09EC-4E2A-9CE0-125562B0D256}" destId="{880BD561-39E3-403D-8B5E-423738ABB306}" srcOrd="0" destOrd="0" presId="urn:microsoft.com/office/officeart/2005/8/layout/gear1"/>
    <dgm:cxn modelId="{A99DF6F2-4601-4C44-AB4F-24585B72FF7B}" type="presOf" srcId="{94D07A99-59BD-40BB-889E-F8106634BCD5}" destId="{9DC06D93-AA20-45FC-ADDE-2571DB40730C}" srcOrd="0" destOrd="0" presId="urn:microsoft.com/office/officeart/2005/8/layout/gear1"/>
    <dgm:cxn modelId="{63710E34-AEFF-492B-97E9-68BF3AC3D766}" srcId="{94D07A99-59BD-40BB-889E-F8106634BCD5}" destId="{E6CBC135-09EC-4E2A-9CE0-125562B0D256}" srcOrd="0" destOrd="0" parTransId="{C9816B13-74CA-42C4-848F-B121CD9E74C5}" sibTransId="{EC7E033B-DA46-4DB4-9AF5-056FCEBB8832}"/>
    <dgm:cxn modelId="{00026C48-521C-48A0-B06F-AEAC57CAD31F}" type="presOf" srcId="{8375CCCA-97FE-4CA6-9E92-5EAF68703B48}" destId="{B27809B2-B98C-40A1-B1BB-C6A1A06FAFFA}" srcOrd="2" destOrd="0" presId="urn:microsoft.com/office/officeart/2005/8/layout/gear1"/>
    <dgm:cxn modelId="{6B2992C9-9E49-4487-AE72-33E2312584EE}" type="presParOf" srcId="{9DC06D93-AA20-45FC-ADDE-2571DB40730C}" destId="{880BD561-39E3-403D-8B5E-423738ABB306}" srcOrd="0" destOrd="0" presId="urn:microsoft.com/office/officeart/2005/8/layout/gear1"/>
    <dgm:cxn modelId="{07A6B038-E4EC-4136-8AA9-EB1E74A78BF1}" type="presParOf" srcId="{9DC06D93-AA20-45FC-ADDE-2571DB40730C}" destId="{55871BB7-410E-4E88-A2C2-CF55DB5460A3}" srcOrd="1" destOrd="0" presId="urn:microsoft.com/office/officeart/2005/8/layout/gear1"/>
    <dgm:cxn modelId="{6ED99F21-86EE-4787-B600-F8348A37A8F4}" type="presParOf" srcId="{9DC06D93-AA20-45FC-ADDE-2571DB40730C}" destId="{A76054BB-1953-4271-AF1B-85AC2E90344E}" srcOrd="2" destOrd="0" presId="urn:microsoft.com/office/officeart/2005/8/layout/gear1"/>
    <dgm:cxn modelId="{897C7967-97B4-4194-BC7B-6C4AAFE12859}" type="presParOf" srcId="{9DC06D93-AA20-45FC-ADDE-2571DB40730C}" destId="{24C1A6E4-3010-4D84-8243-20639822A724}" srcOrd="3" destOrd="0" presId="urn:microsoft.com/office/officeart/2005/8/layout/gear1"/>
    <dgm:cxn modelId="{E79FDD70-5789-4F2D-8343-2A163CDBA0C0}" type="presParOf" srcId="{9DC06D93-AA20-45FC-ADDE-2571DB40730C}" destId="{AA3A7749-FE5B-4B35-A5A1-A88C10F440BA}" srcOrd="4" destOrd="0" presId="urn:microsoft.com/office/officeart/2005/8/layout/gear1"/>
    <dgm:cxn modelId="{6F7EC947-A300-4977-B36C-D603B1FBA25E}" type="presParOf" srcId="{9DC06D93-AA20-45FC-ADDE-2571DB40730C}" destId="{9A53A200-F3E1-4AEB-9A39-C1C251A68458}" srcOrd="5" destOrd="0" presId="urn:microsoft.com/office/officeart/2005/8/layout/gear1"/>
    <dgm:cxn modelId="{67E83BB6-69E0-4544-8CE0-AD3425D63284}" type="presParOf" srcId="{9DC06D93-AA20-45FC-ADDE-2571DB40730C}" destId="{75CF9BD5-F022-47DB-8DDF-41DD003C30F4}" srcOrd="6" destOrd="0" presId="urn:microsoft.com/office/officeart/2005/8/layout/gear1"/>
    <dgm:cxn modelId="{23CF3618-20DC-4215-BF2B-5B7CC1EA236C}" type="presParOf" srcId="{9DC06D93-AA20-45FC-ADDE-2571DB40730C}" destId="{016E4E29-DA69-4C1B-8944-18E95ADEBE59}" srcOrd="7" destOrd="0" presId="urn:microsoft.com/office/officeart/2005/8/layout/gear1"/>
    <dgm:cxn modelId="{A5E1F10B-9349-4DC8-A18E-75DA3D2EF3A5}" type="presParOf" srcId="{9DC06D93-AA20-45FC-ADDE-2571DB40730C}" destId="{B27809B2-B98C-40A1-B1BB-C6A1A06FAFFA}" srcOrd="8" destOrd="0" presId="urn:microsoft.com/office/officeart/2005/8/layout/gear1"/>
    <dgm:cxn modelId="{8F5BA683-7321-4D87-9948-27DBC989A50E}" type="presParOf" srcId="{9DC06D93-AA20-45FC-ADDE-2571DB40730C}" destId="{57B3F1C4-D221-43A3-910C-01FE971ECAA0}" srcOrd="9" destOrd="0" presId="urn:microsoft.com/office/officeart/2005/8/layout/gear1"/>
    <dgm:cxn modelId="{892A63BC-E2CD-4F0F-B150-BA9CCBF702DA}" type="presParOf" srcId="{9DC06D93-AA20-45FC-ADDE-2571DB40730C}" destId="{5A9EAF43-253A-451D-8533-0AD553115D6A}" srcOrd="10" destOrd="0" presId="urn:microsoft.com/office/officeart/2005/8/layout/gear1"/>
    <dgm:cxn modelId="{CFD82B6B-71AD-4157-BC91-9FFAF0BD6C22}" type="presParOf" srcId="{9DC06D93-AA20-45FC-ADDE-2571DB40730C}" destId="{29539B3F-3912-47DD-9366-8DD5A087FB4D}" srcOrd="11" destOrd="0" presId="urn:microsoft.com/office/officeart/2005/8/layout/gear1"/>
    <dgm:cxn modelId="{9B012A1B-9DD2-49DD-AE1A-2E9092CCCC97}" type="presParOf" srcId="{9DC06D93-AA20-45FC-ADDE-2571DB40730C}" destId="{A3B717CE-CBBE-43CB-959F-D86443B0499B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4D07A99-59BD-40BB-889E-F8106634BCD5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E6CBC135-09EC-4E2A-9CE0-125562B0D256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Schultasche</a:t>
          </a:r>
          <a:endParaRPr lang="fr-FR" dirty="0"/>
        </a:p>
      </dgm:t>
    </dgm:pt>
    <dgm:pt modelId="{C9816B13-74CA-42C4-848F-B121CD9E74C5}" type="parTrans" cxnId="{63710E34-AEFF-492B-97E9-68BF3AC3D766}">
      <dgm:prSet/>
      <dgm:spPr/>
      <dgm:t>
        <a:bodyPr/>
        <a:lstStyle/>
        <a:p>
          <a:endParaRPr lang="fr-FR"/>
        </a:p>
      </dgm:t>
    </dgm:pt>
    <dgm:pt modelId="{EC7E033B-DA46-4DB4-9AF5-056FCEBB8832}" type="sibTrans" cxnId="{63710E34-AEFF-492B-97E9-68BF3AC3D766}">
      <dgm:prSet/>
      <dgm:spPr/>
      <dgm:t>
        <a:bodyPr/>
        <a:lstStyle/>
        <a:p>
          <a:endParaRPr lang="fr-FR"/>
        </a:p>
      </dgm:t>
    </dgm:pt>
    <dgm:pt modelId="{973C79C5-578F-4637-AA55-4FE7A752C91A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err="1" smtClean="0"/>
            <a:t>Buch</a:t>
          </a:r>
          <a:endParaRPr lang="fr-FR" dirty="0"/>
        </a:p>
      </dgm:t>
    </dgm:pt>
    <dgm:pt modelId="{3868355B-164D-4456-AF99-B5573B00A388}" type="parTrans" cxnId="{C9B17EB6-3F87-4102-8AB8-12D088D74E73}">
      <dgm:prSet/>
      <dgm:spPr/>
      <dgm:t>
        <a:bodyPr/>
        <a:lstStyle/>
        <a:p>
          <a:endParaRPr lang="fr-FR"/>
        </a:p>
      </dgm:t>
    </dgm:pt>
    <dgm:pt modelId="{970FD099-61BD-4609-A91A-5D11183683F3}" type="sibTrans" cxnId="{C9B17EB6-3F87-4102-8AB8-12D088D74E73}">
      <dgm:prSet/>
      <dgm:spPr/>
      <dgm:t>
        <a:bodyPr/>
        <a:lstStyle/>
        <a:p>
          <a:endParaRPr lang="fr-FR"/>
        </a:p>
      </dgm:t>
    </dgm:pt>
    <dgm:pt modelId="{8375CCCA-97FE-4CA6-9E92-5EAF68703B48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err="1" smtClean="0"/>
            <a:t>Heft</a:t>
          </a:r>
          <a:endParaRPr lang="fr-FR" dirty="0"/>
        </a:p>
      </dgm:t>
    </dgm:pt>
    <dgm:pt modelId="{FEA8B27E-DEE1-40EF-9081-168BDC4F5771}" type="parTrans" cxnId="{91ABC298-77DF-4F36-9A3F-9549920974BA}">
      <dgm:prSet/>
      <dgm:spPr/>
      <dgm:t>
        <a:bodyPr/>
        <a:lstStyle/>
        <a:p>
          <a:endParaRPr lang="fr-FR"/>
        </a:p>
      </dgm:t>
    </dgm:pt>
    <dgm:pt modelId="{A26C40C1-0B0C-4006-8A66-A2E3EF6D6E65}" type="sibTrans" cxnId="{91ABC298-77DF-4F36-9A3F-9549920974BA}">
      <dgm:prSet/>
      <dgm:spPr/>
      <dgm:t>
        <a:bodyPr/>
        <a:lstStyle/>
        <a:p>
          <a:endParaRPr lang="fr-FR"/>
        </a:p>
      </dgm:t>
    </dgm:pt>
    <dgm:pt modelId="{9DC06D93-AA20-45FC-ADDE-2571DB40730C}" type="pres">
      <dgm:prSet presAssocID="{94D07A99-59BD-40BB-889E-F8106634BC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0BD561-39E3-403D-8B5E-423738ABB306}" type="pres">
      <dgm:prSet presAssocID="{E6CBC135-09EC-4E2A-9CE0-125562B0D256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871BB7-410E-4E88-A2C2-CF55DB5460A3}" type="pres">
      <dgm:prSet presAssocID="{E6CBC135-09EC-4E2A-9CE0-125562B0D256}" presName="gear1srcNode" presStyleLbl="node1" presStyleIdx="0" presStyleCnt="3"/>
      <dgm:spPr/>
    </dgm:pt>
    <dgm:pt modelId="{A76054BB-1953-4271-AF1B-85AC2E90344E}" type="pres">
      <dgm:prSet presAssocID="{E6CBC135-09EC-4E2A-9CE0-125562B0D256}" presName="gear1dstNode" presStyleLbl="node1" presStyleIdx="0" presStyleCnt="3"/>
      <dgm:spPr/>
    </dgm:pt>
    <dgm:pt modelId="{24C1A6E4-3010-4D84-8243-20639822A724}" type="pres">
      <dgm:prSet presAssocID="{973C79C5-578F-4637-AA55-4FE7A752C9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3A7749-FE5B-4B35-A5A1-A88C10F440BA}" type="pres">
      <dgm:prSet presAssocID="{973C79C5-578F-4637-AA55-4FE7A752C91A}" presName="gear2srcNode" presStyleLbl="node1" presStyleIdx="1" presStyleCnt="3"/>
      <dgm:spPr/>
    </dgm:pt>
    <dgm:pt modelId="{9A53A200-F3E1-4AEB-9A39-C1C251A68458}" type="pres">
      <dgm:prSet presAssocID="{973C79C5-578F-4637-AA55-4FE7A752C91A}" presName="gear2dstNode" presStyleLbl="node1" presStyleIdx="1" presStyleCnt="3"/>
      <dgm:spPr/>
    </dgm:pt>
    <dgm:pt modelId="{75CF9BD5-F022-47DB-8DDF-41DD003C30F4}" type="pres">
      <dgm:prSet presAssocID="{8375CCCA-97FE-4CA6-9E92-5EAF68703B48}" presName="gear3" presStyleLbl="node1" presStyleIdx="2" presStyleCnt="3"/>
      <dgm:spPr/>
    </dgm:pt>
    <dgm:pt modelId="{016E4E29-DA69-4C1B-8944-18E95ADEBE59}" type="pres">
      <dgm:prSet presAssocID="{8375CCCA-97FE-4CA6-9E92-5EAF68703B4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27809B2-B98C-40A1-B1BB-C6A1A06FAFFA}" type="pres">
      <dgm:prSet presAssocID="{8375CCCA-97FE-4CA6-9E92-5EAF68703B48}" presName="gear3srcNode" presStyleLbl="node1" presStyleIdx="2" presStyleCnt="3"/>
      <dgm:spPr/>
    </dgm:pt>
    <dgm:pt modelId="{57B3F1C4-D221-43A3-910C-01FE971ECAA0}" type="pres">
      <dgm:prSet presAssocID="{8375CCCA-97FE-4CA6-9E92-5EAF68703B48}" presName="gear3dstNode" presStyleLbl="node1" presStyleIdx="2" presStyleCnt="3"/>
      <dgm:spPr/>
    </dgm:pt>
    <dgm:pt modelId="{5A9EAF43-253A-451D-8533-0AD553115D6A}" type="pres">
      <dgm:prSet presAssocID="{EC7E033B-DA46-4DB4-9AF5-056FCEBB8832}" presName="connector1" presStyleLbl="sibTrans2D1" presStyleIdx="0" presStyleCnt="3"/>
      <dgm:spPr/>
    </dgm:pt>
    <dgm:pt modelId="{29539B3F-3912-47DD-9366-8DD5A087FB4D}" type="pres">
      <dgm:prSet presAssocID="{970FD099-61BD-4609-A91A-5D11183683F3}" presName="connector2" presStyleLbl="sibTrans2D1" presStyleIdx="1" presStyleCnt="3"/>
      <dgm:spPr/>
    </dgm:pt>
    <dgm:pt modelId="{A3B717CE-CBBE-43CB-959F-D86443B0499B}" type="pres">
      <dgm:prSet presAssocID="{A26C40C1-0B0C-4006-8A66-A2E3EF6D6E65}" presName="connector3" presStyleLbl="sibTrans2D1" presStyleIdx="2" presStyleCnt="3"/>
      <dgm:spPr/>
    </dgm:pt>
  </dgm:ptLst>
  <dgm:cxnLst>
    <dgm:cxn modelId="{469F758E-C107-4516-8BF6-E0AFC6019ED2}" type="presOf" srcId="{EC7E033B-DA46-4DB4-9AF5-056FCEBB8832}" destId="{5A9EAF43-253A-451D-8533-0AD553115D6A}" srcOrd="0" destOrd="0" presId="urn:microsoft.com/office/officeart/2005/8/layout/gear1"/>
    <dgm:cxn modelId="{DBA2B095-FAAE-4692-BA63-88B4FD6A8ED6}" type="presOf" srcId="{E6CBC135-09EC-4E2A-9CE0-125562B0D256}" destId="{880BD561-39E3-403D-8B5E-423738ABB306}" srcOrd="0" destOrd="0" presId="urn:microsoft.com/office/officeart/2005/8/layout/gear1"/>
    <dgm:cxn modelId="{7E9F4AFE-4EF3-4D69-8516-168153C63588}" type="presOf" srcId="{8375CCCA-97FE-4CA6-9E92-5EAF68703B48}" destId="{016E4E29-DA69-4C1B-8944-18E95ADEBE59}" srcOrd="1" destOrd="0" presId="urn:microsoft.com/office/officeart/2005/8/layout/gear1"/>
    <dgm:cxn modelId="{C9B17EB6-3F87-4102-8AB8-12D088D74E73}" srcId="{94D07A99-59BD-40BB-889E-F8106634BCD5}" destId="{973C79C5-578F-4637-AA55-4FE7A752C91A}" srcOrd="1" destOrd="0" parTransId="{3868355B-164D-4456-AF99-B5573B00A388}" sibTransId="{970FD099-61BD-4609-A91A-5D11183683F3}"/>
    <dgm:cxn modelId="{99232771-B76D-48FB-B0E9-62998AD110D1}" type="presOf" srcId="{94D07A99-59BD-40BB-889E-F8106634BCD5}" destId="{9DC06D93-AA20-45FC-ADDE-2571DB40730C}" srcOrd="0" destOrd="0" presId="urn:microsoft.com/office/officeart/2005/8/layout/gear1"/>
    <dgm:cxn modelId="{F1E58323-B1B6-42CC-AD94-9A1EA22EF6C6}" type="presOf" srcId="{A26C40C1-0B0C-4006-8A66-A2E3EF6D6E65}" destId="{A3B717CE-CBBE-43CB-959F-D86443B0499B}" srcOrd="0" destOrd="0" presId="urn:microsoft.com/office/officeart/2005/8/layout/gear1"/>
    <dgm:cxn modelId="{4FF759E0-BF71-460D-ACDF-F0C9C46D6CD0}" type="presOf" srcId="{8375CCCA-97FE-4CA6-9E92-5EAF68703B48}" destId="{57B3F1C4-D221-43A3-910C-01FE971ECAA0}" srcOrd="3" destOrd="0" presId="urn:microsoft.com/office/officeart/2005/8/layout/gear1"/>
    <dgm:cxn modelId="{991FBCDB-8655-441E-B32C-E1F79FA00911}" type="presOf" srcId="{8375CCCA-97FE-4CA6-9E92-5EAF68703B48}" destId="{B27809B2-B98C-40A1-B1BB-C6A1A06FAFFA}" srcOrd="2" destOrd="0" presId="urn:microsoft.com/office/officeart/2005/8/layout/gear1"/>
    <dgm:cxn modelId="{A858456C-FA1A-4CC8-ABF5-FE4ADDA7807E}" type="presOf" srcId="{973C79C5-578F-4637-AA55-4FE7A752C91A}" destId="{AA3A7749-FE5B-4B35-A5A1-A88C10F440BA}" srcOrd="1" destOrd="0" presId="urn:microsoft.com/office/officeart/2005/8/layout/gear1"/>
    <dgm:cxn modelId="{91ABC298-77DF-4F36-9A3F-9549920974BA}" srcId="{94D07A99-59BD-40BB-889E-F8106634BCD5}" destId="{8375CCCA-97FE-4CA6-9E92-5EAF68703B48}" srcOrd="2" destOrd="0" parTransId="{FEA8B27E-DEE1-40EF-9081-168BDC4F5771}" sibTransId="{A26C40C1-0B0C-4006-8A66-A2E3EF6D6E65}"/>
    <dgm:cxn modelId="{B006C7C9-0EF6-400B-94DF-F4FC2747639B}" type="presOf" srcId="{973C79C5-578F-4637-AA55-4FE7A752C91A}" destId="{24C1A6E4-3010-4D84-8243-20639822A724}" srcOrd="0" destOrd="0" presId="urn:microsoft.com/office/officeart/2005/8/layout/gear1"/>
    <dgm:cxn modelId="{1A221169-F964-43BA-A639-5AEBF8FABA7F}" type="presOf" srcId="{8375CCCA-97FE-4CA6-9E92-5EAF68703B48}" destId="{75CF9BD5-F022-47DB-8DDF-41DD003C30F4}" srcOrd="0" destOrd="0" presId="urn:microsoft.com/office/officeart/2005/8/layout/gear1"/>
    <dgm:cxn modelId="{D37E1B40-F19B-49BA-B437-0272DECB8E84}" type="presOf" srcId="{E6CBC135-09EC-4E2A-9CE0-125562B0D256}" destId="{A76054BB-1953-4271-AF1B-85AC2E90344E}" srcOrd="2" destOrd="0" presId="urn:microsoft.com/office/officeart/2005/8/layout/gear1"/>
    <dgm:cxn modelId="{8F405CE0-FB44-45BB-A155-EB421CF85E7C}" type="presOf" srcId="{970FD099-61BD-4609-A91A-5D11183683F3}" destId="{29539B3F-3912-47DD-9366-8DD5A087FB4D}" srcOrd="0" destOrd="0" presId="urn:microsoft.com/office/officeart/2005/8/layout/gear1"/>
    <dgm:cxn modelId="{3A78C77A-6F71-4E57-8E6A-D1723D510637}" type="presOf" srcId="{E6CBC135-09EC-4E2A-9CE0-125562B0D256}" destId="{55871BB7-410E-4E88-A2C2-CF55DB5460A3}" srcOrd="1" destOrd="0" presId="urn:microsoft.com/office/officeart/2005/8/layout/gear1"/>
    <dgm:cxn modelId="{63710E34-AEFF-492B-97E9-68BF3AC3D766}" srcId="{94D07A99-59BD-40BB-889E-F8106634BCD5}" destId="{E6CBC135-09EC-4E2A-9CE0-125562B0D256}" srcOrd="0" destOrd="0" parTransId="{C9816B13-74CA-42C4-848F-B121CD9E74C5}" sibTransId="{EC7E033B-DA46-4DB4-9AF5-056FCEBB8832}"/>
    <dgm:cxn modelId="{CCEF25DD-7AE6-4696-8BA5-198D717F48A8}" type="presOf" srcId="{973C79C5-578F-4637-AA55-4FE7A752C91A}" destId="{9A53A200-F3E1-4AEB-9A39-C1C251A68458}" srcOrd="2" destOrd="0" presId="urn:microsoft.com/office/officeart/2005/8/layout/gear1"/>
    <dgm:cxn modelId="{46CB9694-3EAD-49E7-AF49-032380A0ECE3}" type="presParOf" srcId="{9DC06D93-AA20-45FC-ADDE-2571DB40730C}" destId="{880BD561-39E3-403D-8B5E-423738ABB306}" srcOrd="0" destOrd="0" presId="urn:microsoft.com/office/officeart/2005/8/layout/gear1"/>
    <dgm:cxn modelId="{79591BBD-8BB1-4EA2-BC51-191C9576B259}" type="presParOf" srcId="{9DC06D93-AA20-45FC-ADDE-2571DB40730C}" destId="{55871BB7-410E-4E88-A2C2-CF55DB5460A3}" srcOrd="1" destOrd="0" presId="urn:microsoft.com/office/officeart/2005/8/layout/gear1"/>
    <dgm:cxn modelId="{84A066BA-0656-4973-ACF4-C926F90A3531}" type="presParOf" srcId="{9DC06D93-AA20-45FC-ADDE-2571DB40730C}" destId="{A76054BB-1953-4271-AF1B-85AC2E90344E}" srcOrd="2" destOrd="0" presId="urn:microsoft.com/office/officeart/2005/8/layout/gear1"/>
    <dgm:cxn modelId="{4C143081-3DA7-465A-A1EC-EDFBE5922A4E}" type="presParOf" srcId="{9DC06D93-AA20-45FC-ADDE-2571DB40730C}" destId="{24C1A6E4-3010-4D84-8243-20639822A724}" srcOrd="3" destOrd="0" presId="urn:microsoft.com/office/officeart/2005/8/layout/gear1"/>
    <dgm:cxn modelId="{DF0BDE85-36A8-407D-B190-E179A9DD4442}" type="presParOf" srcId="{9DC06D93-AA20-45FC-ADDE-2571DB40730C}" destId="{AA3A7749-FE5B-4B35-A5A1-A88C10F440BA}" srcOrd="4" destOrd="0" presId="urn:microsoft.com/office/officeart/2005/8/layout/gear1"/>
    <dgm:cxn modelId="{80DE17B5-6A81-439E-A045-9664ABAFF1EC}" type="presParOf" srcId="{9DC06D93-AA20-45FC-ADDE-2571DB40730C}" destId="{9A53A200-F3E1-4AEB-9A39-C1C251A68458}" srcOrd="5" destOrd="0" presId="urn:microsoft.com/office/officeart/2005/8/layout/gear1"/>
    <dgm:cxn modelId="{AB33B93A-CD79-4A12-A387-90EB809B4BA6}" type="presParOf" srcId="{9DC06D93-AA20-45FC-ADDE-2571DB40730C}" destId="{75CF9BD5-F022-47DB-8DDF-41DD003C30F4}" srcOrd="6" destOrd="0" presId="urn:microsoft.com/office/officeart/2005/8/layout/gear1"/>
    <dgm:cxn modelId="{4CD0101F-8403-46A5-99A2-4BAFBF931ECB}" type="presParOf" srcId="{9DC06D93-AA20-45FC-ADDE-2571DB40730C}" destId="{016E4E29-DA69-4C1B-8944-18E95ADEBE59}" srcOrd="7" destOrd="0" presId="urn:microsoft.com/office/officeart/2005/8/layout/gear1"/>
    <dgm:cxn modelId="{C7100CC7-9070-4B5B-AAFD-20B8D4D38E53}" type="presParOf" srcId="{9DC06D93-AA20-45FC-ADDE-2571DB40730C}" destId="{B27809B2-B98C-40A1-B1BB-C6A1A06FAFFA}" srcOrd="8" destOrd="0" presId="urn:microsoft.com/office/officeart/2005/8/layout/gear1"/>
    <dgm:cxn modelId="{70F80E2B-0D3B-436C-8DE6-543E588FDDE7}" type="presParOf" srcId="{9DC06D93-AA20-45FC-ADDE-2571DB40730C}" destId="{57B3F1C4-D221-43A3-910C-01FE971ECAA0}" srcOrd="9" destOrd="0" presId="urn:microsoft.com/office/officeart/2005/8/layout/gear1"/>
    <dgm:cxn modelId="{8DBD63A7-3C46-4E01-9B30-6DE974563C4C}" type="presParOf" srcId="{9DC06D93-AA20-45FC-ADDE-2571DB40730C}" destId="{5A9EAF43-253A-451D-8533-0AD553115D6A}" srcOrd="10" destOrd="0" presId="urn:microsoft.com/office/officeart/2005/8/layout/gear1"/>
    <dgm:cxn modelId="{0A71825B-9EF6-4C91-B5DE-A3731EDC10AA}" type="presParOf" srcId="{9DC06D93-AA20-45FC-ADDE-2571DB40730C}" destId="{29539B3F-3912-47DD-9366-8DD5A087FB4D}" srcOrd="11" destOrd="0" presId="urn:microsoft.com/office/officeart/2005/8/layout/gear1"/>
    <dgm:cxn modelId="{32E896E2-F21F-408D-A092-55EFD1D03D54}" type="presParOf" srcId="{9DC06D93-AA20-45FC-ADDE-2571DB40730C}" destId="{A3B717CE-CBBE-43CB-959F-D86443B0499B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4D07A99-59BD-40BB-889E-F8106634BCD5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E6CBC135-09EC-4E2A-9CE0-125562B0D256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Schultasche</a:t>
          </a:r>
          <a:endParaRPr lang="fr-FR" dirty="0"/>
        </a:p>
      </dgm:t>
    </dgm:pt>
    <dgm:pt modelId="{C9816B13-74CA-42C4-848F-B121CD9E74C5}" type="parTrans" cxnId="{63710E34-AEFF-492B-97E9-68BF3AC3D766}">
      <dgm:prSet/>
      <dgm:spPr/>
      <dgm:t>
        <a:bodyPr/>
        <a:lstStyle/>
        <a:p>
          <a:endParaRPr lang="fr-FR"/>
        </a:p>
      </dgm:t>
    </dgm:pt>
    <dgm:pt modelId="{EC7E033B-DA46-4DB4-9AF5-056FCEBB8832}" type="sibTrans" cxnId="{63710E34-AEFF-492B-97E9-68BF3AC3D766}">
      <dgm:prSet/>
      <dgm:spPr/>
      <dgm:t>
        <a:bodyPr/>
        <a:lstStyle/>
        <a:p>
          <a:endParaRPr lang="fr-FR"/>
        </a:p>
      </dgm:t>
    </dgm:pt>
    <dgm:pt modelId="{973C79C5-578F-4637-AA55-4FE7A752C91A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err="1" smtClean="0"/>
            <a:t>Beamer</a:t>
          </a:r>
          <a:endParaRPr lang="fr-FR" dirty="0"/>
        </a:p>
      </dgm:t>
    </dgm:pt>
    <dgm:pt modelId="{3868355B-164D-4456-AF99-B5573B00A388}" type="parTrans" cxnId="{C9B17EB6-3F87-4102-8AB8-12D088D74E73}">
      <dgm:prSet/>
      <dgm:spPr/>
      <dgm:t>
        <a:bodyPr/>
        <a:lstStyle/>
        <a:p>
          <a:endParaRPr lang="fr-FR"/>
        </a:p>
      </dgm:t>
    </dgm:pt>
    <dgm:pt modelId="{970FD099-61BD-4609-A91A-5D11183683F3}" type="sibTrans" cxnId="{C9B17EB6-3F87-4102-8AB8-12D088D74E73}">
      <dgm:prSet/>
      <dgm:spPr/>
      <dgm:t>
        <a:bodyPr/>
        <a:lstStyle/>
        <a:p>
          <a:endParaRPr lang="fr-FR"/>
        </a:p>
      </dgm:t>
    </dgm:pt>
    <dgm:pt modelId="{8375CCCA-97FE-4CA6-9E92-5EAF68703B48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Marker</a:t>
          </a:r>
          <a:endParaRPr lang="fr-FR" dirty="0"/>
        </a:p>
      </dgm:t>
    </dgm:pt>
    <dgm:pt modelId="{FEA8B27E-DEE1-40EF-9081-168BDC4F5771}" type="parTrans" cxnId="{91ABC298-77DF-4F36-9A3F-9549920974BA}">
      <dgm:prSet/>
      <dgm:spPr/>
      <dgm:t>
        <a:bodyPr/>
        <a:lstStyle/>
        <a:p>
          <a:endParaRPr lang="fr-FR"/>
        </a:p>
      </dgm:t>
    </dgm:pt>
    <dgm:pt modelId="{A26C40C1-0B0C-4006-8A66-A2E3EF6D6E65}" type="sibTrans" cxnId="{91ABC298-77DF-4F36-9A3F-9549920974BA}">
      <dgm:prSet/>
      <dgm:spPr/>
      <dgm:t>
        <a:bodyPr/>
        <a:lstStyle/>
        <a:p>
          <a:endParaRPr lang="fr-FR"/>
        </a:p>
      </dgm:t>
    </dgm:pt>
    <dgm:pt modelId="{9DC06D93-AA20-45FC-ADDE-2571DB40730C}" type="pres">
      <dgm:prSet presAssocID="{94D07A99-59BD-40BB-889E-F8106634BC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0BD561-39E3-403D-8B5E-423738ABB306}" type="pres">
      <dgm:prSet presAssocID="{E6CBC135-09EC-4E2A-9CE0-125562B0D256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871BB7-410E-4E88-A2C2-CF55DB5460A3}" type="pres">
      <dgm:prSet presAssocID="{E6CBC135-09EC-4E2A-9CE0-125562B0D256}" presName="gear1srcNode" presStyleLbl="node1" presStyleIdx="0" presStyleCnt="3"/>
      <dgm:spPr/>
    </dgm:pt>
    <dgm:pt modelId="{A76054BB-1953-4271-AF1B-85AC2E90344E}" type="pres">
      <dgm:prSet presAssocID="{E6CBC135-09EC-4E2A-9CE0-125562B0D256}" presName="gear1dstNode" presStyleLbl="node1" presStyleIdx="0" presStyleCnt="3"/>
      <dgm:spPr/>
    </dgm:pt>
    <dgm:pt modelId="{24C1A6E4-3010-4D84-8243-20639822A724}" type="pres">
      <dgm:prSet presAssocID="{973C79C5-578F-4637-AA55-4FE7A752C9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3A7749-FE5B-4B35-A5A1-A88C10F440BA}" type="pres">
      <dgm:prSet presAssocID="{973C79C5-578F-4637-AA55-4FE7A752C91A}" presName="gear2srcNode" presStyleLbl="node1" presStyleIdx="1" presStyleCnt="3"/>
      <dgm:spPr/>
    </dgm:pt>
    <dgm:pt modelId="{9A53A200-F3E1-4AEB-9A39-C1C251A68458}" type="pres">
      <dgm:prSet presAssocID="{973C79C5-578F-4637-AA55-4FE7A752C91A}" presName="gear2dstNode" presStyleLbl="node1" presStyleIdx="1" presStyleCnt="3"/>
      <dgm:spPr/>
    </dgm:pt>
    <dgm:pt modelId="{75CF9BD5-F022-47DB-8DDF-41DD003C30F4}" type="pres">
      <dgm:prSet presAssocID="{8375CCCA-97FE-4CA6-9E92-5EAF68703B48}" presName="gear3" presStyleLbl="node1" presStyleIdx="2" presStyleCnt="3"/>
      <dgm:spPr/>
      <dgm:t>
        <a:bodyPr/>
        <a:lstStyle/>
        <a:p>
          <a:endParaRPr lang="fr-FR"/>
        </a:p>
      </dgm:t>
    </dgm:pt>
    <dgm:pt modelId="{016E4E29-DA69-4C1B-8944-18E95ADEBE59}" type="pres">
      <dgm:prSet presAssocID="{8375CCCA-97FE-4CA6-9E92-5EAF68703B4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7809B2-B98C-40A1-B1BB-C6A1A06FAFFA}" type="pres">
      <dgm:prSet presAssocID="{8375CCCA-97FE-4CA6-9E92-5EAF68703B48}" presName="gear3srcNode" presStyleLbl="node1" presStyleIdx="2" presStyleCnt="3"/>
      <dgm:spPr/>
    </dgm:pt>
    <dgm:pt modelId="{57B3F1C4-D221-43A3-910C-01FE971ECAA0}" type="pres">
      <dgm:prSet presAssocID="{8375CCCA-97FE-4CA6-9E92-5EAF68703B48}" presName="gear3dstNode" presStyleLbl="node1" presStyleIdx="2" presStyleCnt="3"/>
      <dgm:spPr/>
    </dgm:pt>
    <dgm:pt modelId="{5A9EAF43-253A-451D-8533-0AD553115D6A}" type="pres">
      <dgm:prSet presAssocID="{EC7E033B-DA46-4DB4-9AF5-056FCEBB8832}" presName="connector1" presStyleLbl="sibTrans2D1" presStyleIdx="0" presStyleCnt="3"/>
      <dgm:spPr/>
    </dgm:pt>
    <dgm:pt modelId="{29539B3F-3912-47DD-9366-8DD5A087FB4D}" type="pres">
      <dgm:prSet presAssocID="{970FD099-61BD-4609-A91A-5D11183683F3}" presName="connector2" presStyleLbl="sibTrans2D1" presStyleIdx="1" presStyleCnt="3"/>
      <dgm:spPr/>
    </dgm:pt>
    <dgm:pt modelId="{A3B717CE-CBBE-43CB-959F-D86443B0499B}" type="pres">
      <dgm:prSet presAssocID="{A26C40C1-0B0C-4006-8A66-A2E3EF6D6E65}" presName="connector3" presStyleLbl="sibTrans2D1" presStyleIdx="2" presStyleCnt="3"/>
      <dgm:spPr/>
    </dgm:pt>
  </dgm:ptLst>
  <dgm:cxnLst>
    <dgm:cxn modelId="{81938DC4-BDC1-4392-8C31-4D30225DEED7}" type="presOf" srcId="{E6CBC135-09EC-4E2A-9CE0-125562B0D256}" destId="{A76054BB-1953-4271-AF1B-85AC2E90344E}" srcOrd="2" destOrd="0" presId="urn:microsoft.com/office/officeart/2005/8/layout/gear1"/>
    <dgm:cxn modelId="{F17EFD01-DFE9-46BD-BA4B-17AED37952CA}" type="presOf" srcId="{8375CCCA-97FE-4CA6-9E92-5EAF68703B48}" destId="{016E4E29-DA69-4C1B-8944-18E95ADEBE59}" srcOrd="1" destOrd="0" presId="urn:microsoft.com/office/officeart/2005/8/layout/gear1"/>
    <dgm:cxn modelId="{4C587A02-F057-476F-9CDC-9E5F73631EE4}" type="presOf" srcId="{94D07A99-59BD-40BB-889E-F8106634BCD5}" destId="{9DC06D93-AA20-45FC-ADDE-2571DB40730C}" srcOrd="0" destOrd="0" presId="urn:microsoft.com/office/officeart/2005/8/layout/gear1"/>
    <dgm:cxn modelId="{F5BC1D24-A0E4-467E-9CAF-A3E3353C98A4}" type="presOf" srcId="{8375CCCA-97FE-4CA6-9E92-5EAF68703B48}" destId="{57B3F1C4-D221-43A3-910C-01FE971ECAA0}" srcOrd="3" destOrd="0" presId="urn:microsoft.com/office/officeart/2005/8/layout/gear1"/>
    <dgm:cxn modelId="{4A42D206-4245-4C1B-A591-9E517207742A}" type="presOf" srcId="{973C79C5-578F-4637-AA55-4FE7A752C91A}" destId="{9A53A200-F3E1-4AEB-9A39-C1C251A68458}" srcOrd="2" destOrd="0" presId="urn:microsoft.com/office/officeart/2005/8/layout/gear1"/>
    <dgm:cxn modelId="{C7D385B8-780C-4391-ACC1-761901A1D711}" type="presOf" srcId="{E6CBC135-09EC-4E2A-9CE0-125562B0D256}" destId="{55871BB7-410E-4E88-A2C2-CF55DB5460A3}" srcOrd="1" destOrd="0" presId="urn:microsoft.com/office/officeart/2005/8/layout/gear1"/>
    <dgm:cxn modelId="{C9B17EB6-3F87-4102-8AB8-12D088D74E73}" srcId="{94D07A99-59BD-40BB-889E-F8106634BCD5}" destId="{973C79C5-578F-4637-AA55-4FE7A752C91A}" srcOrd="1" destOrd="0" parTransId="{3868355B-164D-4456-AF99-B5573B00A388}" sibTransId="{970FD099-61BD-4609-A91A-5D11183683F3}"/>
    <dgm:cxn modelId="{96549479-1271-43C9-991C-7B6124622056}" type="presOf" srcId="{EC7E033B-DA46-4DB4-9AF5-056FCEBB8832}" destId="{5A9EAF43-253A-451D-8533-0AD553115D6A}" srcOrd="0" destOrd="0" presId="urn:microsoft.com/office/officeart/2005/8/layout/gear1"/>
    <dgm:cxn modelId="{3AE1FEAA-874A-496A-9386-A308EAEC3ACA}" type="presOf" srcId="{8375CCCA-97FE-4CA6-9E92-5EAF68703B48}" destId="{75CF9BD5-F022-47DB-8DDF-41DD003C30F4}" srcOrd="0" destOrd="0" presId="urn:microsoft.com/office/officeart/2005/8/layout/gear1"/>
    <dgm:cxn modelId="{97200207-3D83-4F85-91A1-40B91D2E425C}" type="presOf" srcId="{970FD099-61BD-4609-A91A-5D11183683F3}" destId="{29539B3F-3912-47DD-9366-8DD5A087FB4D}" srcOrd="0" destOrd="0" presId="urn:microsoft.com/office/officeart/2005/8/layout/gear1"/>
    <dgm:cxn modelId="{7EC0BA9D-7D43-4962-89E6-81934F4D3286}" type="presOf" srcId="{973C79C5-578F-4637-AA55-4FE7A752C91A}" destId="{24C1A6E4-3010-4D84-8243-20639822A724}" srcOrd="0" destOrd="0" presId="urn:microsoft.com/office/officeart/2005/8/layout/gear1"/>
    <dgm:cxn modelId="{91ABC298-77DF-4F36-9A3F-9549920974BA}" srcId="{94D07A99-59BD-40BB-889E-F8106634BCD5}" destId="{8375CCCA-97FE-4CA6-9E92-5EAF68703B48}" srcOrd="2" destOrd="0" parTransId="{FEA8B27E-DEE1-40EF-9081-168BDC4F5771}" sibTransId="{A26C40C1-0B0C-4006-8A66-A2E3EF6D6E65}"/>
    <dgm:cxn modelId="{8FB97BEE-E867-4DD9-8BF5-2E5AD6B6A4CE}" type="presOf" srcId="{E6CBC135-09EC-4E2A-9CE0-125562B0D256}" destId="{880BD561-39E3-403D-8B5E-423738ABB306}" srcOrd="0" destOrd="0" presId="urn:microsoft.com/office/officeart/2005/8/layout/gear1"/>
    <dgm:cxn modelId="{53DCB735-D9F0-4ED1-B48C-BB590A9041CC}" type="presOf" srcId="{A26C40C1-0B0C-4006-8A66-A2E3EF6D6E65}" destId="{A3B717CE-CBBE-43CB-959F-D86443B0499B}" srcOrd="0" destOrd="0" presId="urn:microsoft.com/office/officeart/2005/8/layout/gear1"/>
    <dgm:cxn modelId="{4418E9F7-FE94-44FB-A190-F25583E674E1}" type="presOf" srcId="{973C79C5-578F-4637-AA55-4FE7A752C91A}" destId="{AA3A7749-FE5B-4B35-A5A1-A88C10F440BA}" srcOrd="1" destOrd="0" presId="urn:microsoft.com/office/officeart/2005/8/layout/gear1"/>
    <dgm:cxn modelId="{63710E34-AEFF-492B-97E9-68BF3AC3D766}" srcId="{94D07A99-59BD-40BB-889E-F8106634BCD5}" destId="{E6CBC135-09EC-4E2A-9CE0-125562B0D256}" srcOrd="0" destOrd="0" parTransId="{C9816B13-74CA-42C4-848F-B121CD9E74C5}" sibTransId="{EC7E033B-DA46-4DB4-9AF5-056FCEBB8832}"/>
    <dgm:cxn modelId="{AFBA476F-1D2F-4F3D-AFE2-FDA0AAFDAEA2}" type="presOf" srcId="{8375CCCA-97FE-4CA6-9E92-5EAF68703B48}" destId="{B27809B2-B98C-40A1-B1BB-C6A1A06FAFFA}" srcOrd="2" destOrd="0" presId="urn:microsoft.com/office/officeart/2005/8/layout/gear1"/>
    <dgm:cxn modelId="{3B59C444-6E7E-468B-9521-823EA556179F}" type="presParOf" srcId="{9DC06D93-AA20-45FC-ADDE-2571DB40730C}" destId="{880BD561-39E3-403D-8B5E-423738ABB306}" srcOrd="0" destOrd="0" presId="urn:microsoft.com/office/officeart/2005/8/layout/gear1"/>
    <dgm:cxn modelId="{BA2F7D2A-40F2-487D-AE17-88F5C524905A}" type="presParOf" srcId="{9DC06D93-AA20-45FC-ADDE-2571DB40730C}" destId="{55871BB7-410E-4E88-A2C2-CF55DB5460A3}" srcOrd="1" destOrd="0" presId="urn:microsoft.com/office/officeart/2005/8/layout/gear1"/>
    <dgm:cxn modelId="{E8E0DCFA-2F9B-430F-92CB-97AA80821380}" type="presParOf" srcId="{9DC06D93-AA20-45FC-ADDE-2571DB40730C}" destId="{A76054BB-1953-4271-AF1B-85AC2E90344E}" srcOrd="2" destOrd="0" presId="urn:microsoft.com/office/officeart/2005/8/layout/gear1"/>
    <dgm:cxn modelId="{2460AD0E-2007-4C28-9683-193E3D6BCDFD}" type="presParOf" srcId="{9DC06D93-AA20-45FC-ADDE-2571DB40730C}" destId="{24C1A6E4-3010-4D84-8243-20639822A724}" srcOrd="3" destOrd="0" presId="urn:microsoft.com/office/officeart/2005/8/layout/gear1"/>
    <dgm:cxn modelId="{E338A5EC-73A7-40D0-9B4E-6321A9416488}" type="presParOf" srcId="{9DC06D93-AA20-45FC-ADDE-2571DB40730C}" destId="{AA3A7749-FE5B-4B35-A5A1-A88C10F440BA}" srcOrd="4" destOrd="0" presId="urn:microsoft.com/office/officeart/2005/8/layout/gear1"/>
    <dgm:cxn modelId="{AEDDB1A3-4480-4A17-893A-36B4891FAD93}" type="presParOf" srcId="{9DC06D93-AA20-45FC-ADDE-2571DB40730C}" destId="{9A53A200-F3E1-4AEB-9A39-C1C251A68458}" srcOrd="5" destOrd="0" presId="urn:microsoft.com/office/officeart/2005/8/layout/gear1"/>
    <dgm:cxn modelId="{5632453F-1C76-4C65-958E-51BBBE59A9E7}" type="presParOf" srcId="{9DC06D93-AA20-45FC-ADDE-2571DB40730C}" destId="{75CF9BD5-F022-47DB-8DDF-41DD003C30F4}" srcOrd="6" destOrd="0" presId="urn:microsoft.com/office/officeart/2005/8/layout/gear1"/>
    <dgm:cxn modelId="{DCBC1615-AF72-47A3-97B6-078F4DC25823}" type="presParOf" srcId="{9DC06D93-AA20-45FC-ADDE-2571DB40730C}" destId="{016E4E29-DA69-4C1B-8944-18E95ADEBE59}" srcOrd="7" destOrd="0" presId="urn:microsoft.com/office/officeart/2005/8/layout/gear1"/>
    <dgm:cxn modelId="{D50DC3EE-EAEB-4898-86C1-7419D3C994F3}" type="presParOf" srcId="{9DC06D93-AA20-45FC-ADDE-2571DB40730C}" destId="{B27809B2-B98C-40A1-B1BB-C6A1A06FAFFA}" srcOrd="8" destOrd="0" presId="urn:microsoft.com/office/officeart/2005/8/layout/gear1"/>
    <dgm:cxn modelId="{F9AC3E3D-2A91-4A3C-A182-27B8B59EE37C}" type="presParOf" srcId="{9DC06D93-AA20-45FC-ADDE-2571DB40730C}" destId="{57B3F1C4-D221-43A3-910C-01FE971ECAA0}" srcOrd="9" destOrd="0" presId="urn:microsoft.com/office/officeart/2005/8/layout/gear1"/>
    <dgm:cxn modelId="{8CC66C7B-F0D5-4C17-BBE3-E12846B66E16}" type="presParOf" srcId="{9DC06D93-AA20-45FC-ADDE-2571DB40730C}" destId="{5A9EAF43-253A-451D-8533-0AD553115D6A}" srcOrd="10" destOrd="0" presId="urn:microsoft.com/office/officeart/2005/8/layout/gear1"/>
    <dgm:cxn modelId="{1D2670BE-F956-41AB-9C9F-A6618AF4489D}" type="presParOf" srcId="{9DC06D93-AA20-45FC-ADDE-2571DB40730C}" destId="{29539B3F-3912-47DD-9366-8DD5A087FB4D}" srcOrd="11" destOrd="0" presId="urn:microsoft.com/office/officeart/2005/8/layout/gear1"/>
    <dgm:cxn modelId="{489EA6CB-0E85-4477-922E-9372A560B87E}" type="presParOf" srcId="{9DC06D93-AA20-45FC-ADDE-2571DB40730C}" destId="{A3B717CE-CBBE-43CB-959F-D86443B0499B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4D07A99-59BD-40BB-889E-F8106634BCD5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E6CBC135-09EC-4E2A-9CE0-125562B0D256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Schultasche</a:t>
          </a:r>
          <a:endParaRPr lang="fr-FR" dirty="0"/>
        </a:p>
      </dgm:t>
    </dgm:pt>
    <dgm:pt modelId="{C9816B13-74CA-42C4-848F-B121CD9E74C5}" type="parTrans" cxnId="{63710E34-AEFF-492B-97E9-68BF3AC3D766}">
      <dgm:prSet/>
      <dgm:spPr/>
      <dgm:t>
        <a:bodyPr/>
        <a:lstStyle/>
        <a:p>
          <a:endParaRPr lang="fr-FR"/>
        </a:p>
      </dgm:t>
    </dgm:pt>
    <dgm:pt modelId="{EC7E033B-DA46-4DB4-9AF5-056FCEBB8832}" type="sibTrans" cxnId="{63710E34-AEFF-492B-97E9-68BF3AC3D766}">
      <dgm:prSet/>
      <dgm:spPr/>
      <dgm:t>
        <a:bodyPr/>
        <a:lstStyle/>
        <a:p>
          <a:endParaRPr lang="fr-FR"/>
        </a:p>
      </dgm:t>
    </dgm:pt>
    <dgm:pt modelId="{973C79C5-578F-4637-AA55-4FE7A752C91A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err="1" smtClean="0"/>
            <a:t>Beamer</a:t>
          </a:r>
          <a:endParaRPr lang="fr-FR" dirty="0"/>
        </a:p>
      </dgm:t>
    </dgm:pt>
    <dgm:pt modelId="{3868355B-164D-4456-AF99-B5573B00A388}" type="parTrans" cxnId="{C9B17EB6-3F87-4102-8AB8-12D088D74E73}">
      <dgm:prSet/>
      <dgm:spPr/>
      <dgm:t>
        <a:bodyPr/>
        <a:lstStyle/>
        <a:p>
          <a:endParaRPr lang="fr-FR"/>
        </a:p>
      </dgm:t>
    </dgm:pt>
    <dgm:pt modelId="{970FD099-61BD-4609-A91A-5D11183683F3}" type="sibTrans" cxnId="{C9B17EB6-3F87-4102-8AB8-12D088D74E73}">
      <dgm:prSet/>
      <dgm:spPr/>
      <dgm:t>
        <a:bodyPr/>
        <a:lstStyle/>
        <a:p>
          <a:endParaRPr lang="fr-FR"/>
        </a:p>
      </dgm:t>
    </dgm:pt>
    <dgm:pt modelId="{8375CCCA-97FE-4CA6-9E92-5EAF68703B48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Marker</a:t>
          </a:r>
          <a:endParaRPr lang="fr-FR" dirty="0"/>
        </a:p>
      </dgm:t>
    </dgm:pt>
    <dgm:pt modelId="{FEA8B27E-DEE1-40EF-9081-168BDC4F5771}" type="parTrans" cxnId="{91ABC298-77DF-4F36-9A3F-9549920974BA}">
      <dgm:prSet/>
      <dgm:spPr/>
      <dgm:t>
        <a:bodyPr/>
        <a:lstStyle/>
        <a:p>
          <a:endParaRPr lang="fr-FR"/>
        </a:p>
      </dgm:t>
    </dgm:pt>
    <dgm:pt modelId="{A26C40C1-0B0C-4006-8A66-A2E3EF6D6E65}" type="sibTrans" cxnId="{91ABC298-77DF-4F36-9A3F-9549920974BA}">
      <dgm:prSet/>
      <dgm:spPr/>
      <dgm:t>
        <a:bodyPr/>
        <a:lstStyle/>
        <a:p>
          <a:endParaRPr lang="fr-FR"/>
        </a:p>
      </dgm:t>
    </dgm:pt>
    <dgm:pt modelId="{9DC06D93-AA20-45FC-ADDE-2571DB40730C}" type="pres">
      <dgm:prSet presAssocID="{94D07A99-59BD-40BB-889E-F8106634BC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0BD561-39E3-403D-8B5E-423738ABB306}" type="pres">
      <dgm:prSet presAssocID="{E6CBC135-09EC-4E2A-9CE0-125562B0D256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871BB7-410E-4E88-A2C2-CF55DB5460A3}" type="pres">
      <dgm:prSet presAssocID="{E6CBC135-09EC-4E2A-9CE0-125562B0D256}" presName="gear1srcNode" presStyleLbl="node1" presStyleIdx="0" presStyleCnt="3"/>
      <dgm:spPr/>
    </dgm:pt>
    <dgm:pt modelId="{A76054BB-1953-4271-AF1B-85AC2E90344E}" type="pres">
      <dgm:prSet presAssocID="{E6CBC135-09EC-4E2A-9CE0-125562B0D256}" presName="gear1dstNode" presStyleLbl="node1" presStyleIdx="0" presStyleCnt="3"/>
      <dgm:spPr/>
    </dgm:pt>
    <dgm:pt modelId="{24C1A6E4-3010-4D84-8243-20639822A724}" type="pres">
      <dgm:prSet presAssocID="{973C79C5-578F-4637-AA55-4FE7A752C9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3A7749-FE5B-4B35-A5A1-A88C10F440BA}" type="pres">
      <dgm:prSet presAssocID="{973C79C5-578F-4637-AA55-4FE7A752C91A}" presName="gear2srcNode" presStyleLbl="node1" presStyleIdx="1" presStyleCnt="3"/>
      <dgm:spPr/>
    </dgm:pt>
    <dgm:pt modelId="{9A53A200-F3E1-4AEB-9A39-C1C251A68458}" type="pres">
      <dgm:prSet presAssocID="{973C79C5-578F-4637-AA55-4FE7A752C91A}" presName="gear2dstNode" presStyleLbl="node1" presStyleIdx="1" presStyleCnt="3"/>
      <dgm:spPr/>
    </dgm:pt>
    <dgm:pt modelId="{75CF9BD5-F022-47DB-8DDF-41DD003C30F4}" type="pres">
      <dgm:prSet presAssocID="{8375CCCA-97FE-4CA6-9E92-5EAF68703B48}" presName="gear3" presStyleLbl="node1" presStyleIdx="2" presStyleCnt="3"/>
      <dgm:spPr/>
      <dgm:t>
        <a:bodyPr/>
        <a:lstStyle/>
        <a:p>
          <a:endParaRPr lang="fr-FR"/>
        </a:p>
      </dgm:t>
    </dgm:pt>
    <dgm:pt modelId="{016E4E29-DA69-4C1B-8944-18E95ADEBE59}" type="pres">
      <dgm:prSet presAssocID="{8375CCCA-97FE-4CA6-9E92-5EAF68703B4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7809B2-B98C-40A1-B1BB-C6A1A06FAFFA}" type="pres">
      <dgm:prSet presAssocID="{8375CCCA-97FE-4CA6-9E92-5EAF68703B48}" presName="gear3srcNode" presStyleLbl="node1" presStyleIdx="2" presStyleCnt="3"/>
      <dgm:spPr/>
    </dgm:pt>
    <dgm:pt modelId="{57B3F1C4-D221-43A3-910C-01FE971ECAA0}" type="pres">
      <dgm:prSet presAssocID="{8375CCCA-97FE-4CA6-9E92-5EAF68703B48}" presName="gear3dstNode" presStyleLbl="node1" presStyleIdx="2" presStyleCnt="3"/>
      <dgm:spPr/>
    </dgm:pt>
    <dgm:pt modelId="{5A9EAF43-253A-451D-8533-0AD553115D6A}" type="pres">
      <dgm:prSet presAssocID="{EC7E033B-DA46-4DB4-9AF5-056FCEBB8832}" presName="connector1" presStyleLbl="sibTrans2D1" presStyleIdx="0" presStyleCnt="3"/>
      <dgm:spPr/>
    </dgm:pt>
    <dgm:pt modelId="{29539B3F-3912-47DD-9366-8DD5A087FB4D}" type="pres">
      <dgm:prSet presAssocID="{970FD099-61BD-4609-A91A-5D11183683F3}" presName="connector2" presStyleLbl="sibTrans2D1" presStyleIdx="1" presStyleCnt="3"/>
      <dgm:spPr/>
    </dgm:pt>
    <dgm:pt modelId="{A3B717CE-CBBE-43CB-959F-D86443B0499B}" type="pres">
      <dgm:prSet presAssocID="{A26C40C1-0B0C-4006-8A66-A2E3EF6D6E65}" presName="connector3" presStyleLbl="sibTrans2D1" presStyleIdx="2" presStyleCnt="3"/>
      <dgm:spPr/>
    </dgm:pt>
  </dgm:ptLst>
  <dgm:cxnLst>
    <dgm:cxn modelId="{BB1EFECB-9B18-4703-B546-0D1D4FB6DD49}" type="presOf" srcId="{EC7E033B-DA46-4DB4-9AF5-056FCEBB8832}" destId="{5A9EAF43-253A-451D-8533-0AD553115D6A}" srcOrd="0" destOrd="0" presId="urn:microsoft.com/office/officeart/2005/8/layout/gear1"/>
    <dgm:cxn modelId="{A9343BF4-F68E-460A-9AA1-7375359A2EFB}" type="presOf" srcId="{973C79C5-578F-4637-AA55-4FE7A752C91A}" destId="{9A53A200-F3E1-4AEB-9A39-C1C251A68458}" srcOrd="2" destOrd="0" presId="urn:microsoft.com/office/officeart/2005/8/layout/gear1"/>
    <dgm:cxn modelId="{3175ECFC-18F2-4CC4-8DF9-562F713A63A3}" type="presOf" srcId="{8375CCCA-97FE-4CA6-9E92-5EAF68703B48}" destId="{75CF9BD5-F022-47DB-8DDF-41DD003C30F4}" srcOrd="0" destOrd="0" presId="urn:microsoft.com/office/officeart/2005/8/layout/gear1"/>
    <dgm:cxn modelId="{C9B17EB6-3F87-4102-8AB8-12D088D74E73}" srcId="{94D07A99-59BD-40BB-889E-F8106634BCD5}" destId="{973C79C5-578F-4637-AA55-4FE7A752C91A}" srcOrd="1" destOrd="0" parTransId="{3868355B-164D-4456-AF99-B5573B00A388}" sibTransId="{970FD099-61BD-4609-A91A-5D11183683F3}"/>
    <dgm:cxn modelId="{D4CFEFBA-411E-4485-B1EE-38C4E5FAF59B}" type="presOf" srcId="{973C79C5-578F-4637-AA55-4FE7A752C91A}" destId="{24C1A6E4-3010-4D84-8243-20639822A724}" srcOrd="0" destOrd="0" presId="urn:microsoft.com/office/officeart/2005/8/layout/gear1"/>
    <dgm:cxn modelId="{A2228503-ED05-4856-AAFC-7203B04E2561}" type="presOf" srcId="{970FD099-61BD-4609-A91A-5D11183683F3}" destId="{29539B3F-3912-47DD-9366-8DD5A087FB4D}" srcOrd="0" destOrd="0" presId="urn:microsoft.com/office/officeart/2005/8/layout/gear1"/>
    <dgm:cxn modelId="{91ABC298-77DF-4F36-9A3F-9549920974BA}" srcId="{94D07A99-59BD-40BB-889E-F8106634BCD5}" destId="{8375CCCA-97FE-4CA6-9E92-5EAF68703B48}" srcOrd="2" destOrd="0" parTransId="{FEA8B27E-DEE1-40EF-9081-168BDC4F5771}" sibTransId="{A26C40C1-0B0C-4006-8A66-A2E3EF6D6E65}"/>
    <dgm:cxn modelId="{1E5E91B2-83DA-4BB1-B35F-F13B48156D2D}" type="presOf" srcId="{E6CBC135-09EC-4E2A-9CE0-125562B0D256}" destId="{A76054BB-1953-4271-AF1B-85AC2E90344E}" srcOrd="2" destOrd="0" presId="urn:microsoft.com/office/officeart/2005/8/layout/gear1"/>
    <dgm:cxn modelId="{EB5DA005-1285-4B64-ADFA-488393BDBE8D}" type="presOf" srcId="{E6CBC135-09EC-4E2A-9CE0-125562B0D256}" destId="{55871BB7-410E-4E88-A2C2-CF55DB5460A3}" srcOrd="1" destOrd="0" presId="urn:microsoft.com/office/officeart/2005/8/layout/gear1"/>
    <dgm:cxn modelId="{0271B12F-6676-4B01-8CE9-0073B2232F22}" type="presOf" srcId="{E6CBC135-09EC-4E2A-9CE0-125562B0D256}" destId="{880BD561-39E3-403D-8B5E-423738ABB306}" srcOrd="0" destOrd="0" presId="urn:microsoft.com/office/officeart/2005/8/layout/gear1"/>
    <dgm:cxn modelId="{D33AC02C-E773-4D8D-9F8A-515FA4345B93}" type="presOf" srcId="{94D07A99-59BD-40BB-889E-F8106634BCD5}" destId="{9DC06D93-AA20-45FC-ADDE-2571DB40730C}" srcOrd="0" destOrd="0" presId="urn:microsoft.com/office/officeart/2005/8/layout/gear1"/>
    <dgm:cxn modelId="{DDB6DC29-7EED-4E1D-8D72-8E15A4BAC452}" type="presOf" srcId="{8375CCCA-97FE-4CA6-9E92-5EAF68703B48}" destId="{B27809B2-B98C-40A1-B1BB-C6A1A06FAFFA}" srcOrd="2" destOrd="0" presId="urn:microsoft.com/office/officeart/2005/8/layout/gear1"/>
    <dgm:cxn modelId="{BA571F3C-21EA-4657-B6E1-F67861A6C8F1}" type="presOf" srcId="{A26C40C1-0B0C-4006-8A66-A2E3EF6D6E65}" destId="{A3B717CE-CBBE-43CB-959F-D86443B0499B}" srcOrd="0" destOrd="0" presId="urn:microsoft.com/office/officeart/2005/8/layout/gear1"/>
    <dgm:cxn modelId="{1FD936DC-6D40-41DA-96F1-A2D1976ED973}" type="presOf" srcId="{973C79C5-578F-4637-AA55-4FE7A752C91A}" destId="{AA3A7749-FE5B-4B35-A5A1-A88C10F440BA}" srcOrd="1" destOrd="0" presId="urn:microsoft.com/office/officeart/2005/8/layout/gear1"/>
    <dgm:cxn modelId="{63710E34-AEFF-492B-97E9-68BF3AC3D766}" srcId="{94D07A99-59BD-40BB-889E-F8106634BCD5}" destId="{E6CBC135-09EC-4E2A-9CE0-125562B0D256}" srcOrd="0" destOrd="0" parTransId="{C9816B13-74CA-42C4-848F-B121CD9E74C5}" sibTransId="{EC7E033B-DA46-4DB4-9AF5-056FCEBB8832}"/>
    <dgm:cxn modelId="{5832EF61-7529-4D8D-A749-081173DA72E6}" type="presOf" srcId="{8375CCCA-97FE-4CA6-9E92-5EAF68703B48}" destId="{57B3F1C4-D221-43A3-910C-01FE971ECAA0}" srcOrd="3" destOrd="0" presId="urn:microsoft.com/office/officeart/2005/8/layout/gear1"/>
    <dgm:cxn modelId="{7E84C402-8925-4DE3-81BA-F84F417BF7AC}" type="presOf" srcId="{8375CCCA-97FE-4CA6-9E92-5EAF68703B48}" destId="{016E4E29-DA69-4C1B-8944-18E95ADEBE59}" srcOrd="1" destOrd="0" presId="urn:microsoft.com/office/officeart/2005/8/layout/gear1"/>
    <dgm:cxn modelId="{6514FAE2-7D18-4A02-B4CE-F2B286850946}" type="presParOf" srcId="{9DC06D93-AA20-45FC-ADDE-2571DB40730C}" destId="{880BD561-39E3-403D-8B5E-423738ABB306}" srcOrd="0" destOrd="0" presId="urn:microsoft.com/office/officeart/2005/8/layout/gear1"/>
    <dgm:cxn modelId="{25A459F9-8BC2-4747-85B2-1010AEA46563}" type="presParOf" srcId="{9DC06D93-AA20-45FC-ADDE-2571DB40730C}" destId="{55871BB7-410E-4E88-A2C2-CF55DB5460A3}" srcOrd="1" destOrd="0" presId="urn:microsoft.com/office/officeart/2005/8/layout/gear1"/>
    <dgm:cxn modelId="{70C7F2C3-D6BC-4FA6-B2DA-6F48FC9840DC}" type="presParOf" srcId="{9DC06D93-AA20-45FC-ADDE-2571DB40730C}" destId="{A76054BB-1953-4271-AF1B-85AC2E90344E}" srcOrd="2" destOrd="0" presId="urn:microsoft.com/office/officeart/2005/8/layout/gear1"/>
    <dgm:cxn modelId="{EB7F3800-013B-40D0-96C3-1241F4A95B76}" type="presParOf" srcId="{9DC06D93-AA20-45FC-ADDE-2571DB40730C}" destId="{24C1A6E4-3010-4D84-8243-20639822A724}" srcOrd="3" destOrd="0" presId="urn:microsoft.com/office/officeart/2005/8/layout/gear1"/>
    <dgm:cxn modelId="{6F2C524A-3FF8-46ED-98E9-1C84C1B8FA95}" type="presParOf" srcId="{9DC06D93-AA20-45FC-ADDE-2571DB40730C}" destId="{AA3A7749-FE5B-4B35-A5A1-A88C10F440BA}" srcOrd="4" destOrd="0" presId="urn:microsoft.com/office/officeart/2005/8/layout/gear1"/>
    <dgm:cxn modelId="{A64CA6E4-2E70-41A0-B246-00118791FFB3}" type="presParOf" srcId="{9DC06D93-AA20-45FC-ADDE-2571DB40730C}" destId="{9A53A200-F3E1-4AEB-9A39-C1C251A68458}" srcOrd="5" destOrd="0" presId="urn:microsoft.com/office/officeart/2005/8/layout/gear1"/>
    <dgm:cxn modelId="{2FC370DB-3CC4-470F-A3F5-56ED384ED03B}" type="presParOf" srcId="{9DC06D93-AA20-45FC-ADDE-2571DB40730C}" destId="{75CF9BD5-F022-47DB-8DDF-41DD003C30F4}" srcOrd="6" destOrd="0" presId="urn:microsoft.com/office/officeart/2005/8/layout/gear1"/>
    <dgm:cxn modelId="{75FBBF98-2384-4C3B-A8B9-876B92D90DB3}" type="presParOf" srcId="{9DC06D93-AA20-45FC-ADDE-2571DB40730C}" destId="{016E4E29-DA69-4C1B-8944-18E95ADEBE59}" srcOrd="7" destOrd="0" presId="urn:microsoft.com/office/officeart/2005/8/layout/gear1"/>
    <dgm:cxn modelId="{C2F45F05-CA68-4876-9394-88E5FB26810F}" type="presParOf" srcId="{9DC06D93-AA20-45FC-ADDE-2571DB40730C}" destId="{B27809B2-B98C-40A1-B1BB-C6A1A06FAFFA}" srcOrd="8" destOrd="0" presId="urn:microsoft.com/office/officeart/2005/8/layout/gear1"/>
    <dgm:cxn modelId="{72854F19-9F0C-42A5-AED5-005C00B5875F}" type="presParOf" srcId="{9DC06D93-AA20-45FC-ADDE-2571DB40730C}" destId="{57B3F1C4-D221-43A3-910C-01FE971ECAA0}" srcOrd="9" destOrd="0" presId="urn:microsoft.com/office/officeart/2005/8/layout/gear1"/>
    <dgm:cxn modelId="{10BEE971-2A29-4BEC-8F10-C8C64B28C165}" type="presParOf" srcId="{9DC06D93-AA20-45FC-ADDE-2571DB40730C}" destId="{5A9EAF43-253A-451D-8533-0AD553115D6A}" srcOrd="10" destOrd="0" presId="urn:microsoft.com/office/officeart/2005/8/layout/gear1"/>
    <dgm:cxn modelId="{D5367C32-87E4-4DCC-A5C5-DA4D3F09C2D1}" type="presParOf" srcId="{9DC06D93-AA20-45FC-ADDE-2571DB40730C}" destId="{29539B3F-3912-47DD-9366-8DD5A087FB4D}" srcOrd="11" destOrd="0" presId="urn:microsoft.com/office/officeart/2005/8/layout/gear1"/>
    <dgm:cxn modelId="{E4F482F1-E589-407B-97DD-5546C4877399}" type="presParOf" srcId="{9DC06D93-AA20-45FC-ADDE-2571DB40730C}" destId="{A3B717CE-CBBE-43CB-959F-D86443B0499B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D07A99-59BD-40BB-889E-F8106634BCD5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E6CBC135-09EC-4E2A-9CE0-125562B0D256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Tür</a:t>
          </a:r>
          <a:endParaRPr lang="fr-FR" dirty="0"/>
        </a:p>
      </dgm:t>
    </dgm:pt>
    <dgm:pt modelId="{C9816B13-74CA-42C4-848F-B121CD9E74C5}" type="parTrans" cxnId="{63710E34-AEFF-492B-97E9-68BF3AC3D766}">
      <dgm:prSet/>
      <dgm:spPr/>
      <dgm:t>
        <a:bodyPr/>
        <a:lstStyle/>
        <a:p>
          <a:endParaRPr lang="fr-FR"/>
        </a:p>
      </dgm:t>
    </dgm:pt>
    <dgm:pt modelId="{EC7E033B-DA46-4DB4-9AF5-056FCEBB8832}" type="sibTrans" cxnId="{63710E34-AEFF-492B-97E9-68BF3AC3D766}">
      <dgm:prSet/>
      <dgm:spPr/>
      <dgm:t>
        <a:bodyPr/>
        <a:lstStyle/>
        <a:p>
          <a:endParaRPr lang="fr-FR"/>
        </a:p>
      </dgm:t>
    </dgm:pt>
    <dgm:pt modelId="{973C79C5-578F-4637-AA55-4FE7A752C91A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Tafel</a:t>
          </a:r>
          <a:endParaRPr lang="fr-FR" dirty="0"/>
        </a:p>
      </dgm:t>
    </dgm:pt>
    <dgm:pt modelId="{3868355B-164D-4456-AF99-B5573B00A388}" type="parTrans" cxnId="{C9B17EB6-3F87-4102-8AB8-12D088D74E73}">
      <dgm:prSet/>
      <dgm:spPr/>
      <dgm:t>
        <a:bodyPr/>
        <a:lstStyle/>
        <a:p>
          <a:endParaRPr lang="fr-FR"/>
        </a:p>
      </dgm:t>
    </dgm:pt>
    <dgm:pt modelId="{970FD099-61BD-4609-A91A-5D11183683F3}" type="sibTrans" cxnId="{C9B17EB6-3F87-4102-8AB8-12D088D74E73}">
      <dgm:prSet/>
      <dgm:spPr/>
      <dgm:t>
        <a:bodyPr/>
        <a:lstStyle/>
        <a:p>
          <a:endParaRPr lang="fr-FR"/>
        </a:p>
      </dgm:t>
    </dgm:pt>
    <dgm:pt modelId="{8375CCCA-97FE-4CA6-9E92-5EAF68703B48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err="1" smtClean="0"/>
            <a:t>Buch</a:t>
          </a:r>
          <a:endParaRPr lang="fr-FR" dirty="0"/>
        </a:p>
      </dgm:t>
    </dgm:pt>
    <dgm:pt modelId="{FEA8B27E-DEE1-40EF-9081-168BDC4F5771}" type="parTrans" cxnId="{91ABC298-77DF-4F36-9A3F-9549920974BA}">
      <dgm:prSet/>
      <dgm:spPr/>
      <dgm:t>
        <a:bodyPr/>
        <a:lstStyle/>
        <a:p>
          <a:endParaRPr lang="fr-FR"/>
        </a:p>
      </dgm:t>
    </dgm:pt>
    <dgm:pt modelId="{A26C40C1-0B0C-4006-8A66-A2E3EF6D6E65}" type="sibTrans" cxnId="{91ABC298-77DF-4F36-9A3F-9549920974BA}">
      <dgm:prSet/>
      <dgm:spPr/>
      <dgm:t>
        <a:bodyPr/>
        <a:lstStyle/>
        <a:p>
          <a:endParaRPr lang="fr-FR"/>
        </a:p>
      </dgm:t>
    </dgm:pt>
    <dgm:pt modelId="{9DC06D93-AA20-45FC-ADDE-2571DB40730C}" type="pres">
      <dgm:prSet presAssocID="{94D07A99-59BD-40BB-889E-F8106634BC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0BD561-39E3-403D-8B5E-423738ABB306}" type="pres">
      <dgm:prSet presAssocID="{E6CBC135-09EC-4E2A-9CE0-125562B0D256}" presName="gear1" presStyleLbl="node1" presStyleIdx="0" presStyleCnt="3">
        <dgm:presLayoutVars>
          <dgm:chMax val="1"/>
          <dgm:bulletEnabled val="1"/>
        </dgm:presLayoutVars>
      </dgm:prSet>
      <dgm:spPr/>
    </dgm:pt>
    <dgm:pt modelId="{55871BB7-410E-4E88-A2C2-CF55DB5460A3}" type="pres">
      <dgm:prSet presAssocID="{E6CBC135-09EC-4E2A-9CE0-125562B0D256}" presName="gear1srcNode" presStyleLbl="node1" presStyleIdx="0" presStyleCnt="3"/>
      <dgm:spPr/>
    </dgm:pt>
    <dgm:pt modelId="{A76054BB-1953-4271-AF1B-85AC2E90344E}" type="pres">
      <dgm:prSet presAssocID="{E6CBC135-09EC-4E2A-9CE0-125562B0D256}" presName="gear1dstNode" presStyleLbl="node1" presStyleIdx="0" presStyleCnt="3"/>
      <dgm:spPr/>
    </dgm:pt>
    <dgm:pt modelId="{24C1A6E4-3010-4D84-8243-20639822A724}" type="pres">
      <dgm:prSet presAssocID="{973C79C5-578F-4637-AA55-4FE7A752C9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3A7749-FE5B-4B35-A5A1-A88C10F440BA}" type="pres">
      <dgm:prSet presAssocID="{973C79C5-578F-4637-AA55-4FE7A752C91A}" presName="gear2srcNode" presStyleLbl="node1" presStyleIdx="1" presStyleCnt="3"/>
      <dgm:spPr/>
    </dgm:pt>
    <dgm:pt modelId="{9A53A200-F3E1-4AEB-9A39-C1C251A68458}" type="pres">
      <dgm:prSet presAssocID="{973C79C5-578F-4637-AA55-4FE7A752C91A}" presName="gear2dstNode" presStyleLbl="node1" presStyleIdx="1" presStyleCnt="3"/>
      <dgm:spPr/>
    </dgm:pt>
    <dgm:pt modelId="{75CF9BD5-F022-47DB-8DDF-41DD003C30F4}" type="pres">
      <dgm:prSet presAssocID="{8375CCCA-97FE-4CA6-9E92-5EAF68703B48}" presName="gear3" presStyleLbl="node1" presStyleIdx="2" presStyleCnt="3"/>
      <dgm:spPr/>
    </dgm:pt>
    <dgm:pt modelId="{016E4E29-DA69-4C1B-8944-18E95ADEBE59}" type="pres">
      <dgm:prSet presAssocID="{8375CCCA-97FE-4CA6-9E92-5EAF68703B4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27809B2-B98C-40A1-B1BB-C6A1A06FAFFA}" type="pres">
      <dgm:prSet presAssocID="{8375CCCA-97FE-4CA6-9E92-5EAF68703B48}" presName="gear3srcNode" presStyleLbl="node1" presStyleIdx="2" presStyleCnt="3"/>
      <dgm:spPr/>
    </dgm:pt>
    <dgm:pt modelId="{57B3F1C4-D221-43A3-910C-01FE971ECAA0}" type="pres">
      <dgm:prSet presAssocID="{8375CCCA-97FE-4CA6-9E92-5EAF68703B48}" presName="gear3dstNode" presStyleLbl="node1" presStyleIdx="2" presStyleCnt="3"/>
      <dgm:spPr/>
    </dgm:pt>
    <dgm:pt modelId="{5A9EAF43-253A-451D-8533-0AD553115D6A}" type="pres">
      <dgm:prSet presAssocID="{EC7E033B-DA46-4DB4-9AF5-056FCEBB8832}" presName="connector1" presStyleLbl="sibTrans2D1" presStyleIdx="0" presStyleCnt="3"/>
      <dgm:spPr/>
    </dgm:pt>
    <dgm:pt modelId="{29539B3F-3912-47DD-9366-8DD5A087FB4D}" type="pres">
      <dgm:prSet presAssocID="{970FD099-61BD-4609-A91A-5D11183683F3}" presName="connector2" presStyleLbl="sibTrans2D1" presStyleIdx="1" presStyleCnt="3"/>
      <dgm:spPr/>
    </dgm:pt>
    <dgm:pt modelId="{A3B717CE-CBBE-43CB-959F-D86443B0499B}" type="pres">
      <dgm:prSet presAssocID="{A26C40C1-0B0C-4006-8A66-A2E3EF6D6E65}" presName="connector3" presStyleLbl="sibTrans2D1" presStyleIdx="2" presStyleCnt="3"/>
      <dgm:spPr/>
    </dgm:pt>
  </dgm:ptLst>
  <dgm:cxnLst>
    <dgm:cxn modelId="{9ACBF460-6CD0-451D-9002-DE05AC6DE7B5}" type="presOf" srcId="{EC7E033B-DA46-4DB4-9AF5-056FCEBB8832}" destId="{5A9EAF43-253A-451D-8533-0AD553115D6A}" srcOrd="0" destOrd="0" presId="urn:microsoft.com/office/officeart/2005/8/layout/gear1"/>
    <dgm:cxn modelId="{99C28D4D-5E93-4948-90DC-6D748672D541}" type="presOf" srcId="{973C79C5-578F-4637-AA55-4FE7A752C91A}" destId="{AA3A7749-FE5B-4B35-A5A1-A88C10F440BA}" srcOrd="1" destOrd="0" presId="urn:microsoft.com/office/officeart/2005/8/layout/gear1"/>
    <dgm:cxn modelId="{E7471CCE-2627-4CEB-88E0-F22F36801E8F}" type="presOf" srcId="{E6CBC135-09EC-4E2A-9CE0-125562B0D256}" destId="{A76054BB-1953-4271-AF1B-85AC2E90344E}" srcOrd="2" destOrd="0" presId="urn:microsoft.com/office/officeart/2005/8/layout/gear1"/>
    <dgm:cxn modelId="{1C10ED65-7AC3-4388-B272-AA38D0E4635F}" type="presOf" srcId="{8375CCCA-97FE-4CA6-9E92-5EAF68703B48}" destId="{57B3F1C4-D221-43A3-910C-01FE971ECAA0}" srcOrd="3" destOrd="0" presId="urn:microsoft.com/office/officeart/2005/8/layout/gear1"/>
    <dgm:cxn modelId="{F320110B-D522-43CF-AC40-12D79A613728}" type="presOf" srcId="{973C79C5-578F-4637-AA55-4FE7A752C91A}" destId="{9A53A200-F3E1-4AEB-9A39-C1C251A68458}" srcOrd="2" destOrd="0" presId="urn:microsoft.com/office/officeart/2005/8/layout/gear1"/>
    <dgm:cxn modelId="{C9B17EB6-3F87-4102-8AB8-12D088D74E73}" srcId="{94D07A99-59BD-40BB-889E-F8106634BCD5}" destId="{973C79C5-578F-4637-AA55-4FE7A752C91A}" srcOrd="1" destOrd="0" parTransId="{3868355B-164D-4456-AF99-B5573B00A388}" sibTransId="{970FD099-61BD-4609-A91A-5D11183683F3}"/>
    <dgm:cxn modelId="{A9091C19-470F-4F4E-B557-AFFB32DB7C44}" type="presOf" srcId="{E6CBC135-09EC-4E2A-9CE0-125562B0D256}" destId="{880BD561-39E3-403D-8B5E-423738ABB306}" srcOrd="0" destOrd="0" presId="urn:microsoft.com/office/officeart/2005/8/layout/gear1"/>
    <dgm:cxn modelId="{4A593142-47DD-4007-BBBF-6D53A60EAB1C}" type="presOf" srcId="{A26C40C1-0B0C-4006-8A66-A2E3EF6D6E65}" destId="{A3B717CE-CBBE-43CB-959F-D86443B0499B}" srcOrd="0" destOrd="0" presId="urn:microsoft.com/office/officeart/2005/8/layout/gear1"/>
    <dgm:cxn modelId="{89884C73-C33A-4B52-B49E-3ECABDF9039D}" type="presOf" srcId="{8375CCCA-97FE-4CA6-9E92-5EAF68703B48}" destId="{016E4E29-DA69-4C1B-8944-18E95ADEBE59}" srcOrd="1" destOrd="0" presId="urn:microsoft.com/office/officeart/2005/8/layout/gear1"/>
    <dgm:cxn modelId="{88809885-615F-4FC9-B09C-4FFCD18F1AFD}" type="presOf" srcId="{970FD099-61BD-4609-A91A-5D11183683F3}" destId="{29539B3F-3912-47DD-9366-8DD5A087FB4D}" srcOrd="0" destOrd="0" presId="urn:microsoft.com/office/officeart/2005/8/layout/gear1"/>
    <dgm:cxn modelId="{D5F527B6-466F-4F16-8587-86DBBF9522A7}" type="presOf" srcId="{E6CBC135-09EC-4E2A-9CE0-125562B0D256}" destId="{55871BB7-410E-4E88-A2C2-CF55DB5460A3}" srcOrd="1" destOrd="0" presId="urn:microsoft.com/office/officeart/2005/8/layout/gear1"/>
    <dgm:cxn modelId="{DB2E62FA-C078-4AB0-9947-270477C51D21}" type="presOf" srcId="{94D07A99-59BD-40BB-889E-F8106634BCD5}" destId="{9DC06D93-AA20-45FC-ADDE-2571DB40730C}" srcOrd="0" destOrd="0" presId="urn:microsoft.com/office/officeart/2005/8/layout/gear1"/>
    <dgm:cxn modelId="{91ABC298-77DF-4F36-9A3F-9549920974BA}" srcId="{94D07A99-59BD-40BB-889E-F8106634BCD5}" destId="{8375CCCA-97FE-4CA6-9E92-5EAF68703B48}" srcOrd="2" destOrd="0" parTransId="{FEA8B27E-DEE1-40EF-9081-168BDC4F5771}" sibTransId="{A26C40C1-0B0C-4006-8A66-A2E3EF6D6E65}"/>
    <dgm:cxn modelId="{2CBD3D1B-BBE9-4E1E-B75F-F8A048DA1BDD}" type="presOf" srcId="{8375CCCA-97FE-4CA6-9E92-5EAF68703B48}" destId="{75CF9BD5-F022-47DB-8DDF-41DD003C30F4}" srcOrd="0" destOrd="0" presId="urn:microsoft.com/office/officeart/2005/8/layout/gear1"/>
    <dgm:cxn modelId="{0F554F14-92D3-4872-A661-1A46BAD4E6FD}" type="presOf" srcId="{973C79C5-578F-4637-AA55-4FE7A752C91A}" destId="{24C1A6E4-3010-4D84-8243-20639822A724}" srcOrd="0" destOrd="0" presId="urn:microsoft.com/office/officeart/2005/8/layout/gear1"/>
    <dgm:cxn modelId="{63710E34-AEFF-492B-97E9-68BF3AC3D766}" srcId="{94D07A99-59BD-40BB-889E-F8106634BCD5}" destId="{E6CBC135-09EC-4E2A-9CE0-125562B0D256}" srcOrd="0" destOrd="0" parTransId="{C9816B13-74CA-42C4-848F-B121CD9E74C5}" sibTransId="{EC7E033B-DA46-4DB4-9AF5-056FCEBB8832}"/>
    <dgm:cxn modelId="{A524EF3D-1444-4226-B930-8BFF8664834C}" type="presOf" srcId="{8375CCCA-97FE-4CA6-9E92-5EAF68703B48}" destId="{B27809B2-B98C-40A1-B1BB-C6A1A06FAFFA}" srcOrd="2" destOrd="0" presId="urn:microsoft.com/office/officeart/2005/8/layout/gear1"/>
    <dgm:cxn modelId="{273A8887-2F5F-4294-B04A-1A555FBCA293}" type="presParOf" srcId="{9DC06D93-AA20-45FC-ADDE-2571DB40730C}" destId="{880BD561-39E3-403D-8B5E-423738ABB306}" srcOrd="0" destOrd="0" presId="urn:microsoft.com/office/officeart/2005/8/layout/gear1"/>
    <dgm:cxn modelId="{067ECA91-F2F4-4E3F-83F8-A21512A3C86F}" type="presParOf" srcId="{9DC06D93-AA20-45FC-ADDE-2571DB40730C}" destId="{55871BB7-410E-4E88-A2C2-CF55DB5460A3}" srcOrd="1" destOrd="0" presId="urn:microsoft.com/office/officeart/2005/8/layout/gear1"/>
    <dgm:cxn modelId="{593AE63E-19AF-4179-8B85-227E86D4E9FE}" type="presParOf" srcId="{9DC06D93-AA20-45FC-ADDE-2571DB40730C}" destId="{A76054BB-1953-4271-AF1B-85AC2E90344E}" srcOrd="2" destOrd="0" presId="urn:microsoft.com/office/officeart/2005/8/layout/gear1"/>
    <dgm:cxn modelId="{09A227F7-4211-4031-82CC-9F79B982E41D}" type="presParOf" srcId="{9DC06D93-AA20-45FC-ADDE-2571DB40730C}" destId="{24C1A6E4-3010-4D84-8243-20639822A724}" srcOrd="3" destOrd="0" presId="urn:microsoft.com/office/officeart/2005/8/layout/gear1"/>
    <dgm:cxn modelId="{5956E0ED-910F-472E-AAE6-62B785AD3627}" type="presParOf" srcId="{9DC06D93-AA20-45FC-ADDE-2571DB40730C}" destId="{AA3A7749-FE5B-4B35-A5A1-A88C10F440BA}" srcOrd="4" destOrd="0" presId="urn:microsoft.com/office/officeart/2005/8/layout/gear1"/>
    <dgm:cxn modelId="{4C560C48-1FAB-4B83-B56F-6F37559C18B2}" type="presParOf" srcId="{9DC06D93-AA20-45FC-ADDE-2571DB40730C}" destId="{9A53A200-F3E1-4AEB-9A39-C1C251A68458}" srcOrd="5" destOrd="0" presId="urn:microsoft.com/office/officeart/2005/8/layout/gear1"/>
    <dgm:cxn modelId="{33DAC1BE-F3AB-436D-AB2A-A51FE0A5C9F1}" type="presParOf" srcId="{9DC06D93-AA20-45FC-ADDE-2571DB40730C}" destId="{75CF9BD5-F022-47DB-8DDF-41DD003C30F4}" srcOrd="6" destOrd="0" presId="urn:microsoft.com/office/officeart/2005/8/layout/gear1"/>
    <dgm:cxn modelId="{74C8EEF8-5CB4-4953-A2FD-F5B5EC26658B}" type="presParOf" srcId="{9DC06D93-AA20-45FC-ADDE-2571DB40730C}" destId="{016E4E29-DA69-4C1B-8944-18E95ADEBE59}" srcOrd="7" destOrd="0" presId="urn:microsoft.com/office/officeart/2005/8/layout/gear1"/>
    <dgm:cxn modelId="{1B531D00-2DF4-4AEA-8DA3-303C09481C1C}" type="presParOf" srcId="{9DC06D93-AA20-45FC-ADDE-2571DB40730C}" destId="{B27809B2-B98C-40A1-B1BB-C6A1A06FAFFA}" srcOrd="8" destOrd="0" presId="urn:microsoft.com/office/officeart/2005/8/layout/gear1"/>
    <dgm:cxn modelId="{E18D87F1-FF4A-4248-82B8-66E88618C01D}" type="presParOf" srcId="{9DC06D93-AA20-45FC-ADDE-2571DB40730C}" destId="{57B3F1C4-D221-43A3-910C-01FE971ECAA0}" srcOrd="9" destOrd="0" presId="urn:microsoft.com/office/officeart/2005/8/layout/gear1"/>
    <dgm:cxn modelId="{CFE0A978-A9BC-4B8B-8DD8-3FA86603899D}" type="presParOf" srcId="{9DC06D93-AA20-45FC-ADDE-2571DB40730C}" destId="{5A9EAF43-253A-451D-8533-0AD553115D6A}" srcOrd="10" destOrd="0" presId="urn:microsoft.com/office/officeart/2005/8/layout/gear1"/>
    <dgm:cxn modelId="{0D135DC2-E812-47C4-BB8D-0AA34F27F7BD}" type="presParOf" srcId="{9DC06D93-AA20-45FC-ADDE-2571DB40730C}" destId="{29539B3F-3912-47DD-9366-8DD5A087FB4D}" srcOrd="11" destOrd="0" presId="urn:microsoft.com/office/officeart/2005/8/layout/gear1"/>
    <dgm:cxn modelId="{0C5930DB-ACEA-4B42-A822-1AD66241831F}" type="presParOf" srcId="{9DC06D93-AA20-45FC-ADDE-2571DB40730C}" destId="{A3B717CE-CBBE-43CB-959F-D86443B0499B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D07A99-59BD-40BB-889E-F8106634BCD5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E6CBC135-09EC-4E2A-9CE0-125562B0D256}">
      <dgm:prSet phldrT="[Texte]"/>
      <dgm:spPr>
        <a:solidFill>
          <a:schemeClr val="accent1"/>
        </a:solidFill>
      </dgm:spPr>
      <dgm:t>
        <a:bodyPr/>
        <a:lstStyle/>
        <a:p>
          <a:r>
            <a:rPr lang="fr-FR" dirty="0" err="1" smtClean="0"/>
            <a:t>Stuhl</a:t>
          </a:r>
          <a:endParaRPr lang="fr-FR" dirty="0"/>
        </a:p>
      </dgm:t>
    </dgm:pt>
    <dgm:pt modelId="{C9816B13-74CA-42C4-848F-B121CD9E74C5}" type="parTrans" cxnId="{63710E34-AEFF-492B-97E9-68BF3AC3D766}">
      <dgm:prSet/>
      <dgm:spPr/>
      <dgm:t>
        <a:bodyPr/>
        <a:lstStyle/>
        <a:p>
          <a:endParaRPr lang="fr-FR"/>
        </a:p>
      </dgm:t>
    </dgm:pt>
    <dgm:pt modelId="{EC7E033B-DA46-4DB4-9AF5-056FCEBB8832}" type="sibTrans" cxnId="{63710E34-AEFF-492B-97E9-68BF3AC3D766}">
      <dgm:prSet/>
      <dgm:spPr/>
      <dgm:t>
        <a:bodyPr/>
        <a:lstStyle/>
        <a:p>
          <a:endParaRPr lang="fr-FR"/>
        </a:p>
      </dgm:t>
    </dgm:pt>
    <dgm:pt modelId="{973C79C5-578F-4637-AA55-4FE7A752C91A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err="1" smtClean="0"/>
            <a:t>Heft</a:t>
          </a:r>
          <a:endParaRPr lang="fr-FR" dirty="0"/>
        </a:p>
      </dgm:t>
    </dgm:pt>
    <dgm:pt modelId="{3868355B-164D-4456-AF99-B5573B00A388}" type="parTrans" cxnId="{C9B17EB6-3F87-4102-8AB8-12D088D74E73}">
      <dgm:prSet/>
      <dgm:spPr/>
      <dgm:t>
        <a:bodyPr/>
        <a:lstStyle/>
        <a:p>
          <a:endParaRPr lang="fr-FR"/>
        </a:p>
      </dgm:t>
    </dgm:pt>
    <dgm:pt modelId="{970FD099-61BD-4609-A91A-5D11183683F3}" type="sibTrans" cxnId="{C9B17EB6-3F87-4102-8AB8-12D088D74E73}">
      <dgm:prSet/>
      <dgm:spPr/>
      <dgm:t>
        <a:bodyPr/>
        <a:lstStyle/>
        <a:p>
          <a:endParaRPr lang="fr-FR"/>
        </a:p>
      </dgm:t>
    </dgm:pt>
    <dgm:pt modelId="{8375CCCA-97FE-4CA6-9E92-5EAF68703B48}">
      <dgm:prSet phldrT="[Texte]"/>
      <dgm:spPr>
        <a:solidFill>
          <a:schemeClr val="accent1"/>
        </a:solidFill>
      </dgm:spPr>
      <dgm:t>
        <a:bodyPr/>
        <a:lstStyle/>
        <a:p>
          <a:r>
            <a:rPr lang="fr-FR" dirty="0" err="1" smtClean="0"/>
            <a:t>Tisch</a:t>
          </a:r>
          <a:endParaRPr lang="fr-FR" dirty="0"/>
        </a:p>
      </dgm:t>
    </dgm:pt>
    <dgm:pt modelId="{FEA8B27E-DEE1-40EF-9081-168BDC4F5771}" type="parTrans" cxnId="{91ABC298-77DF-4F36-9A3F-9549920974BA}">
      <dgm:prSet/>
      <dgm:spPr/>
      <dgm:t>
        <a:bodyPr/>
        <a:lstStyle/>
        <a:p>
          <a:endParaRPr lang="fr-FR"/>
        </a:p>
      </dgm:t>
    </dgm:pt>
    <dgm:pt modelId="{A26C40C1-0B0C-4006-8A66-A2E3EF6D6E65}" type="sibTrans" cxnId="{91ABC298-77DF-4F36-9A3F-9549920974BA}">
      <dgm:prSet/>
      <dgm:spPr/>
      <dgm:t>
        <a:bodyPr/>
        <a:lstStyle/>
        <a:p>
          <a:endParaRPr lang="fr-FR"/>
        </a:p>
      </dgm:t>
    </dgm:pt>
    <dgm:pt modelId="{9DC06D93-AA20-45FC-ADDE-2571DB40730C}" type="pres">
      <dgm:prSet presAssocID="{94D07A99-59BD-40BB-889E-F8106634BC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0BD561-39E3-403D-8B5E-423738ABB306}" type="pres">
      <dgm:prSet presAssocID="{E6CBC135-09EC-4E2A-9CE0-125562B0D256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871BB7-410E-4E88-A2C2-CF55DB5460A3}" type="pres">
      <dgm:prSet presAssocID="{E6CBC135-09EC-4E2A-9CE0-125562B0D256}" presName="gear1srcNode" presStyleLbl="node1" presStyleIdx="0" presStyleCnt="3"/>
      <dgm:spPr/>
    </dgm:pt>
    <dgm:pt modelId="{A76054BB-1953-4271-AF1B-85AC2E90344E}" type="pres">
      <dgm:prSet presAssocID="{E6CBC135-09EC-4E2A-9CE0-125562B0D256}" presName="gear1dstNode" presStyleLbl="node1" presStyleIdx="0" presStyleCnt="3"/>
      <dgm:spPr/>
    </dgm:pt>
    <dgm:pt modelId="{24C1A6E4-3010-4D84-8243-20639822A724}" type="pres">
      <dgm:prSet presAssocID="{973C79C5-578F-4637-AA55-4FE7A752C9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3A7749-FE5B-4B35-A5A1-A88C10F440BA}" type="pres">
      <dgm:prSet presAssocID="{973C79C5-578F-4637-AA55-4FE7A752C91A}" presName="gear2srcNode" presStyleLbl="node1" presStyleIdx="1" presStyleCnt="3"/>
      <dgm:spPr/>
    </dgm:pt>
    <dgm:pt modelId="{9A53A200-F3E1-4AEB-9A39-C1C251A68458}" type="pres">
      <dgm:prSet presAssocID="{973C79C5-578F-4637-AA55-4FE7A752C91A}" presName="gear2dstNode" presStyleLbl="node1" presStyleIdx="1" presStyleCnt="3"/>
      <dgm:spPr/>
    </dgm:pt>
    <dgm:pt modelId="{75CF9BD5-F022-47DB-8DDF-41DD003C30F4}" type="pres">
      <dgm:prSet presAssocID="{8375CCCA-97FE-4CA6-9E92-5EAF68703B48}" presName="gear3" presStyleLbl="node1" presStyleIdx="2" presStyleCnt="3"/>
      <dgm:spPr/>
    </dgm:pt>
    <dgm:pt modelId="{016E4E29-DA69-4C1B-8944-18E95ADEBE59}" type="pres">
      <dgm:prSet presAssocID="{8375CCCA-97FE-4CA6-9E92-5EAF68703B4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27809B2-B98C-40A1-B1BB-C6A1A06FAFFA}" type="pres">
      <dgm:prSet presAssocID="{8375CCCA-97FE-4CA6-9E92-5EAF68703B48}" presName="gear3srcNode" presStyleLbl="node1" presStyleIdx="2" presStyleCnt="3"/>
      <dgm:spPr/>
    </dgm:pt>
    <dgm:pt modelId="{57B3F1C4-D221-43A3-910C-01FE971ECAA0}" type="pres">
      <dgm:prSet presAssocID="{8375CCCA-97FE-4CA6-9E92-5EAF68703B48}" presName="gear3dstNode" presStyleLbl="node1" presStyleIdx="2" presStyleCnt="3"/>
      <dgm:spPr/>
    </dgm:pt>
    <dgm:pt modelId="{5A9EAF43-253A-451D-8533-0AD553115D6A}" type="pres">
      <dgm:prSet presAssocID="{EC7E033B-DA46-4DB4-9AF5-056FCEBB8832}" presName="connector1" presStyleLbl="sibTrans2D1" presStyleIdx="0" presStyleCnt="3"/>
      <dgm:spPr/>
    </dgm:pt>
    <dgm:pt modelId="{29539B3F-3912-47DD-9366-8DD5A087FB4D}" type="pres">
      <dgm:prSet presAssocID="{970FD099-61BD-4609-A91A-5D11183683F3}" presName="connector2" presStyleLbl="sibTrans2D1" presStyleIdx="1" presStyleCnt="3"/>
      <dgm:spPr/>
    </dgm:pt>
    <dgm:pt modelId="{A3B717CE-CBBE-43CB-959F-D86443B0499B}" type="pres">
      <dgm:prSet presAssocID="{A26C40C1-0B0C-4006-8A66-A2E3EF6D6E65}" presName="connector3" presStyleLbl="sibTrans2D1" presStyleIdx="2" presStyleCnt="3"/>
      <dgm:spPr/>
    </dgm:pt>
  </dgm:ptLst>
  <dgm:cxnLst>
    <dgm:cxn modelId="{219592D1-A572-4A9D-8AF9-4BB10D3A7BA0}" type="presOf" srcId="{973C79C5-578F-4637-AA55-4FE7A752C91A}" destId="{24C1A6E4-3010-4D84-8243-20639822A724}" srcOrd="0" destOrd="0" presId="urn:microsoft.com/office/officeart/2005/8/layout/gear1"/>
    <dgm:cxn modelId="{C3B65E59-31C3-430A-9F57-CE97975AAC14}" type="presOf" srcId="{973C79C5-578F-4637-AA55-4FE7A752C91A}" destId="{AA3A7749-FE5B-4B35-A5A1-A88C10F440BA}" srcOrd="1" destOrd="0" presId="urn:microsoft.com/office/officeart/2005/8/layout/gear1"/>
    <dgm:cxn modelId="{9E6D01B7-B324-4257-BCB5-188DB1C373B2}" type="presOf" srcId="{8375CCCA-97FE-4CA6-9E92-5EAF68703B48}" destId="{B27809B2-B98C-40A1-B1BB-C6A1A06FAFFA}" srcOrd="2" destOrd="0" presId="urn:microsoft.com/office/officeart/2005/8/layout/gear1"/>
    <dgm:cxn modelId="{49CFE767-077B-4CAD-94C0-08308BACAF13}" type="presOf" srcId="{EC7E033B-DA46-4DB4-9AF5-056FCEBB8832}" destId="{5A9EAF43-253A-451D-8533-0AD553115D6A}" srcOrd="0" destOrd="0" presId="urn:microsoft.com/office/officeart/2005/8/layout/gear1"/>
    <dgm:cxn modelId="{22057D5D-6023-4471-8277-20C54B2DBD00}" type="presOf" srcId="{8375CCCA-97FE-4CA6-9E92-5EAF68703B48}" destId="{75CF9BD5-F022-47DB-8DDF-41DD003C30F4}" srcOrd="0" destOrd="0" presId="urn:microsoft.com/office/officeart/2005/8/layout/gear1"/>
    <dgm:cxn modelId="{5D58E93D-CE32-4C67-9E20-21A71C23024E}" type="presOf" srcId="{94D07A99-59BD-40BB-889E-F8106634BCD5}" destId="{9DC06D93-AA20-45FC-ADDE-2571DB40730C}" srcOrd="0" destOrd="0" presId="urn:microsoft.com/office/officeart/2005/8/layout/gear1"/>
    <dgm:cxn modelId="{B788C48A-C454-4377-97C5-9FAA519F4F47}" type="presOf" srcId="{973C79C5-578F-4637-AA55-4FE7A752C91A}" destId="{9A53A200-F3E1-4AEB-9A39-C1C251A68458}" srcOrd="2" destOrd="0" presId="urn:microsoft.com/office/officeart/2005/8/layout/gear1"/>
    <dgm:cxn modelId="{CE34212A-D097-406A-820F-4C666A55ABEC}" type="presOf" srcId="{A26C40C1-0B0C-4006-8A66-A2E3EF6D6E65}" destId="{A3B717CE-CBBE-43CB-959F-D86443B0499B}" srcOrd="0" destOrd="0" presId="urn:microsoft.com/office/officeart/2005/8/layout/gear1"/>
    <dgm:cxn modelId="{C9B17EB6-3F87-4102-8AB8-12D088D74E73}" srcId="{94D07A99-59BD-40BB-889E-F8106634BCD5}" destId="{973C79C5-578F-4637-AA55-4FE7A752C91A}" srcOrd="1" destOrd="0" parTransId="{3868355B-164D-4456-AF99-B5573B00A388}" sibTransId="{970FD099-61BD-4609-A91A-5D11183683F3}"/>
    <dgm:cxn modelId="{A802EB95-A4E0-4C98-8301-58BDEB7B6540}" type="presOf" srcId="{E6CBC135-09EC-4E2A-9CE0-125562B0D256}" destId="{880BD561-39E3-403D-8B5E-423738ABB306}" srcOrd="0" destOrd="0" presId="urn:microsoft.com/office/officeart/2005/8/layout/gear1"/>
    <dgm:cxn modelId="{5CC389B9-0389-4209-8E89-EEB0D3FB2AC5}" type="presOf" srcId="{E6CBC135-09EC-4E2A-9CE0-125562B0D256}" destId="{55871BB7-410E-4E88-A2C2-CF55DB5460A3}" srcOrd="1" destOrd="0" presId="urn:microsoft.com/office/officeart/2005/8/layout/gear1"/>
    <dgm:cxn modelId="{99B35C21-4263-493C-A8DE-0646B79FD6AA}" type="presOf" srcId="{8375CCCA-97FE-4CA6-9E92-5EAF68703B48}" destId="{016E4E29-DA69-4C1B-8944-18E95ADEBE59}" srcOrd="1" destOrd="0" presId="urn:microsoft.com/office/officeart/2005/8/layout/gear1"/>
    <dgm:cxn modelId="{A7D7E48A-FE13-4D76-ACBE-099848244F8E}" type="presOf" srcId="{E6CBC135-09EC-4E2A-9CE0-125562B0D256}" destId="{A76054BB-1953-4271-AF1B-85AC2E90344E}" srcOrd="2" destOrd="0" presId="urn:microsoft.com/office/officeart/2005/8/layout/gear1"/>
    <dgm:cxn modelId="{529D2A64-E35D-479A-B313-BB0F5DF60A3E}" type="presOf" srcId="{8375CCCA-97FE-4CA6-9E92-5EAF68703B48}" destId="{57B3F1C4-D221-43A3-910C-01FE971ECAA0}" srcOrd="3" destOrd="0" presId="urn:microsoft.com/office/officeart/2005/8/layout/gear1"/>
    <dgm:cxn modelId="{91ABC298-77DF-4F36-9A3F-9549920974BA}" srcId="{94D07A99-59BD-40BB-889E-F8106634BCD5}" destId="{8375CCCA-97FE-4CA6-9E92-5EAF68703B48}" srcOrd="2" destOrd="0" parTransId="{FEA8B27E-DEE1-40EF-9081-168BDC4F5771}" sibTransId="{A26C40C1-0B0C-4006-8A66-A2E3EF6D6E65}"/>
    <dgm:cxn modelId="{63710E34-AEFF-492B-97E9-68BF3AC3D766}" srcId="{94D07A99-59BD-40BB-889E-F8106634BCD5}" destId="{E6CBC135-09EC-4E2A-9CE0-125562B0D256}" srcOrd="0" destOrd="0" parTransId="{C9816B13-74CA-42C4-848F-B121CD9E74C5}" sibTransId="{EC7E033B-DA46-4DB4-9AF5-056FCEBB8832}"/>
    <dgm:cxn modelId="{BD2B06EF-AA3C-449D-A435-0F6B1D315654}" type="presOf" srcId="{970FD099-61BD-4609-A91A-5D11183683F3}" destId="{29539B3F-3912-47DD-9366-8DD5A087FB4D}" srcOrd="0" destOrd="0" presId="urn:microsoft.com/office/officeart/2005/8/layout/gear1"/>
    <dgm:cxn modelId="{1CBE605F-7CD5-4C36-88DF-A77EE5ECD8C3}" type="presParOf" srcId="{9DC06D93-AA20-45FC-ADDE-2571DB40730C}" destId="{880BD561-39E3-403D-8B5E-423738ABB306}" srcOrd="0" destOrd="0" presId="urn:microsoft.com/office/officeart/2005/8/layout/gear1"/>
    <dgm:cxn modelId="{589CB33F-599E-4FCA-B0E8-4A9166CC56B7}" type="presParOf" srcId="{9DC06D93-AA20-45FC-ADDE-2571DB40730C}" destId="{55871BB7-410E-4E88-A2C2-CF55DB5460A3}" srcOrd="1" destOrd="0" presId="urn:microsoft.com/office/officeart/2005/8/layout/gear1"/>
    <dgm:cxn modelId="{DECE14C0-42C5-4BA3-AD2B-07D302294F97}" type="presParOf" srcId="{9DC06D93-AA20-45FC-ADDE-2571DB40730C}" destId="{A76054BB-1953-4271-AF1B-85AC2E90344E}" srcOrd="2" destOrd="0" presId="urn:microsoft.com/office/officeart/2005/8/layout/gear1"/>
    <dgm:cxn modelId="{9E557619-FA20-4B79-BD2D-DB77498B941A}" type="presParOf" srcId="{9DC06D93-AA20-45FC-ADDE-2571DB40730C}" destId="{24C1A6E4-3010-4D84-8243-20639822A724}" srcOrd="3" destOrd="0" presId="urn:microsoft.com/office/officeart/2005/8/layout/gear1"/>
    <dgm:cxn modelId="{F5CB2BC6-2A3C-4D04-AC51-FDF0AE791BDA}" type="presParOf" srcId="{9DC06D93-AA20-45FC-ADDE-2571DB40730C}" destId="{AA3A7749-FE5B-4B35-A5A1-A88C10F440BA}" srcOrd="4" destOrd="0" presId="urn:microsoft.com/office/officeart/2005/8/layout/gear1"/>
    <dgm:cxn modelId="{35A145FB-B041-4624-9C46-F6BD1157B89A}" type="presParOf" srcId="{9DC06D93-AA20-45FC-ADDE-2571DB40730C}" destId="{9A53A200-F3E1-4AEB-9A39-C1C251A68458}" srcOrd="5" destOrd="0" presId="urn:microsoft.com/office/officeart/2005/8/layout/gear1"/>
    <dgm:cxn modelId="{2BE17D74-EB39-4ABF-8603-16EEA0C37D11}" type="presParOf" srcId="{9DC06D93-AA20-45FC-ADDE-2571DB40730C}" destId="{75CF9BD5-F022-47DB-8DDF-41DD003C30F4}" srcOrd="6" destOrd="0" presId="urn:microsoft.com/office/officeart/2005/8/layout/gear1"/>
    <dgm:cxn modelId="{2099F3C2-0ED9-47EE-86A0-DEE1C91D7B27}" type="presParOf" srcId="{9DC06D93-AA20-45FC-ADDE-2571DB40730C}" destId="{016E4E29-DA69-4C1B-8944-18E95ADEBE59}" srcOrd="7" destOrd="0" presId="urn:microsoft.com/office/officeart/2005/8/layout/gear1"/>
    <dgm:cxn modelId="{FA1907F7-00DA-4658-99B6-FD560A9233D2}" type="presParOf" srcId="{9DC06D93-AA20-45FC-ADDE-2571DB40730C}" destId="{B27809B2-B98C-40A1-B1BB-C6A1A06FAFFA}" srcOrd="8" destOrd="0" presId="urn:microsoft.com/office/officeart/2005/8/layout/gear1"/>
    <dgm:cxn modelId="{AA07EDD3-029C-43CE-BBD7-4D43B510CD6B}" type="presParOf" srcId="{9DC06D93-AA20-45FC-ADDE-2571DB40730C}" destId="{57B3F1C4-D221-43A3-910C-01FE971ECAA0}" srcOrd="9" destOrd="0" presId="urn:microsoft.com/office/officeart/2005/8/layout/gear1"/>
    <dgm:cxn modelId="{96A5108A-11E5-46DC-A595-583162BAF23A}" type="presParOf" srcId="{9DC06D93-AA20-45FC-ADDE-2571DB40730C}" destId="{5A9EAF43-253A-451D-8533-0AD553115D6A}" srcOrd="10" destOrd="0" presId="urn:microsoft.com/office/officeart/2005/8/layout/gear1"/>
    <dgm:cxn modelId="{7043A9EC-A90C-4D59-8617-E6F4678AF956}" type="presParOf" srcId="{9DC06D93-AA20-45FC-ADDE-2571DB40730C}" destId="{29539B3F-3912-47DD-9366-8DD5A087FB4D}" srcOrd="11" destOrd="0" presId="urn:microsoft.com/office/officeart/2005/8/layout/gear1"/>
    <dgm:cxn modelId="{166EA606-268D-4DF8-A327-DAAA5D3856C7}" type="presParOf" srcId="{9DC06D93-AA20-45FC-ADDE-2571DB40730C}" destId="{A3B717CE-CBBE-43CB-959F-D86443B0499B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4D07A99-59BD-40BB-889E-F8106634BCD5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E6CBC135-09EC-4E2A-9CE0-125562B0D256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Lehrerin</a:t>
          </a:r>
          <a:endParaRPr lang="fr-FR" dirty="0"/>
        </a:p>
      </dgm:t>
    </dgm:pt>
    <dgm:pt modelId="{C9816B13-74CA-42C4-848F-B121CD9E74C5}" type="parTrans" cxnId="{63710E34-AEFF-492B-97E9-68BF3AC3D766}">
      <dgm:prSet/>
      <dgm:spPr/>
      <dgm:t>
        <a:bodyPr/>
        <a:lstStyle/>
        <a:p>
          <a:endParaRPr lang="fr-FR"/>
        </a:p>
      </dgm:t>
    </dgm:pt>
    <dgm:pt modelId="{EC7E033B-DA46-4DB4-9AF5-056FCEBB8832}" type="sibTrans" cxnId="{63710E34-AEFF-492B-97E9-68BF3AC3D766}">
      <dgm:prSet/>
      <dgm:spPr/>
      <dgm:t>
        <a:bodyPr/>
        <a:lstStyle/>
        <a:p>
          <a:endParaRPr lang="fr-FR"/>
        </a:p>
      </dgm:t>
    </dgm:pt>
    <dgm:pt modelId="{973C79C5-578F-4637-AA55-4FE7A752C91A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err="1" smtClean="0"/>
            <a:t>Tisch</a:t>
          </a:r>
          <a:endParaRPr lang="fr-FR" dirty="0"/>
        </a:p>
      </dgm:t>
    </dgm:pt>
    <dgm:pt modelId="{3868355B-164D-4456-AF99-B5573B00A388}" type="parTrans" cxnId="{C9B17EB6-3F87-4102-8AB8-12D088D74E73}">
      <dgm:prSet/>
      <dgm:spPr/>
      <dgm:t>
        <a:bodyPr/>
        <a:lstStyle/>
        <a:p>
          <a:endParaRPr lang="fr-FR"/>
        </a:p>
      </dgm:t>
    </dgm:pt>
    <dgm:pt modelId="{970FD099-61BD-4609-A91A-5D11183683F3}" type="sibTrans" cxnId="{C9B17EB6-3F87-4102-8AB8-12D088D74E73}">
      <dgm:prSet/>
      <dgm:spPr/>
      <dgm:t>
        <a:bodyPr/>
        <a:lstStyle/>
        <a:p>
          <a:endParaRPr lang="fr-FR"/>
        </a:p>
      </dgm:t>
    </dgm:pt>
    <dgm:pt modelId="{8375CCCA-97FE-4CA6-9E92-5EAF68703B48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err="1" smtClean="0"/>
            <a:t>Buch</a:t>
          </a:r>
          <a:endParaRPr lang="fr-FR" dirty="0"/>
        </a:p>
      </dgm:t>
    </dgm:pt>
    <dgm:pt modelId="{FEA8B27E-DEE1-40EF-9081-168BDC4F5771}" type="parTrans" cxnId="{91ABC298-77DF-4F36-9A3F-9549920974BA}">
      <dgm:prSet/>
      <dgm:spPr/>
      <dgm:t>
        <a:bodyPr/>
        <a:lstStyle/>
        <a:p>
          <a:endParaRPr lang="fr-FR"/>
        </a:p>
      </dgm:t>
    </dgm:pt>
    <dgm:pt modelId="{A26C40C1-0B0C-4006-8A66-A2E3EF6D6E65}" type="sibTrans" cxnId="{91ABC298-77DF-4F36-9A3F-9549920974BA}">
      <dgm:prSet/>
      <dgm:spPr/>
      <dgm:t>
        <a:bodyPr/>
        <a:lstStyle/>
        <a:p>
          <a:endParaRPr lang="fr-FR"/>
        </a:p>
      </dgm:t>
    </dgm:pt>
    <dgm:pt modelId="{9DC06D93-AA20-45FC-ADDE-2571DB40730C}" type="pres">
      <dgm:prSet presAssocID="{94D07A99-59BD-40BB-889E-F8106634BC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0BD561-39E3-403D-8B5E-423738ABB306}" type="pres">
      <dgm:prSet presAssocID="{E6CBC135-09EC-4E2A-9CE0-125562B0D256}" presName="gear1" presStyleLbl="node1" presStyleIdx="0" presStyleCnt="3">
        <dgm:presLayoutVars>
          <dgm:chMax val="1"/>
          <dgm:bulletEnabled val="1"/>
        </dgm:presLayoutVars>
      </dgm:prSet>
      <dgm:spPr/>
    </dgm:pt>
    <dgm:pt modelId="{55871BB7-410E-4E88-A2C2-CF55DB5460A3}" type="pres">
      <dgm:prSet presAssocID="{E6CBC135-09EC-4E2A-9CE0-125562B0D256}" presName="gear1srcNode" presStyleLbl="node1" presStyleIdx="0" presStyleCnt="3"/>
      <dgm:spPr/>
    </dgm:pt>
    <dgm:pt modelId="{A76054BB-1953-4271-AF1B-85AC2E90344E}" type="pres">
      <dgm:prSet presAssocID="{E6CBC135-09EC-4E2A-9CE0-125562B0D256}" presName="gear1dstNode" presStyleLbl="node1" presStyleIdx="0" presStyleCnt="3"/>
      <dgm:spPr/>
    </dgm:pt>
    <dgm:pt modelId="{24C1A6E4-3010-4D84-8243-20639822A724}" type="pres">
      <dgm:prSet presAssocID="{973C79C5-578F-4637-AA55-4FE7A752C9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3A7749-FE5B-4B35-A5A1-A88C10F440BA}" type="pres">
      <dgm:prSet presAssocID="{973C79C5-578F-4637-AA55-4FE7A752C91A}" presName="gear2srcNode" presStyleLbl="node1" presStyleIdx="1" presStyleCnt="3"/>
      <dgm:spPr/>
    </dgm:pt>
    <dgm:pt modelId="{9A53A200-F3E1-4AEB-9A39-C1C251A68458}" type="pres">
      <dgm:prSet presAssocID="{973C79C5-578F-4637-AA55-4FE7A752C91A}" presName="gear2dstNode" presStyleLbl="node1" presStyleIdx="1" presStyleCnt="3"/>
      <dgm:spPr/>
    </dgm:pt>
    <dgm:pt modelId="{75CF9BD5-F022-47DB-8DDF-41DD003C30F4}" type="pres">
      <dgm:prSet presAssocID="{8375CCCA-97FE-4CA6-9E92-5EAF68703B48}" presName="gear3" presStyleLbl="node1" presStyleIdx="2" presStyleCnt="3"/>
      <dgm:spPr/>
    </dgm:pt>
    <dgm:pt modelId="{016E4E29-DA69-4C1B-8944-18E95ADEBE59}" type="pres">
      <dgm:prSet presAssocID="{8375CCCA-97FE-4CA6-9E92-5EAF68703B4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27809B2-B98C-40A1-B1BB-C6A1A06FAFFA}" type="pres">
      <dgm:prSet presAssocID="{8375CCCA-97FE-4CA6-9E92-5EAF68703B48}" presName="gear3srcNode" presStyleLbl="node1" presStyleIdx="2" presStyleCnt="3"/>
      <dgm:spPr/>
    </dgm:pt>
    <dgm:pt modelId="{57B3F1C4-D221-43A3-910C-01FE971ECAA0}" type="pres">
      <dgm:prSet presAssocID="{8375CCCA-97FE-4CA6-9E92-5EAF68703B48}" presName="gear3dstNode" presStyleLbl="node1" presStyleIdx="2" presStyleCnt="3"/>
      <dgm:spPr/>
    </dgm:pt>
    <dgm:pt modelId="{5A9EAF43-253A-451D-8533-0AD553115D6A}" type="pres">
      <dgm:prSet presAssocID="{EC7E033B-DA46-4DB4-9AF5-056FCEBB8832}" presName="connector1" presStyleLbl="sibTrans2D1" presStyleIdx="0" presStyleCnt="3"/>
      <dgm:spPr/>
    </dgm:pt>
    <dgm:pt modelId="{29539B3F-3912-47DD-9366-8DD5A087FB4D}" type="pres">
      <dgm:prSet presAssocID="{970FD099-61BD-4609-A91A-5D11183683F3}" presName="connector2" presStyleLbl="sibTrans2D1" presStyleIdx="1" presStyleCnt="3"/>
      <dgm:spPr/>
    </dgm:pt>
    <dgm:pt modelId="{A3B717CE-CBBE-43CB-959F-D86443B0499B}" type="pres">
      <dgm:prSet presAssocID="{A26C40C1-0B0C-4006-8A66-A2E3EF6D6E65}" presName="connector3" presStyleLbl="sibTrans2D1" presStyleIdx="2" presStyleCnt="3"/>
      <dgm:spPr/>
    </dgm:pt>
  </dgm:ptLst>
  <dgm:cxnLst>
    <dgm:cxn modelId="{5CFFF18E-88A5-45D3-BC65-2CA0721F02D6}" type="presOf" srcId="{E6CBC135-09EC-4E2A-9CE0-125562B0D256}" destId="{880BD561-39E3-403D-8B5E-423738ABB306}" srcOrd="0" destOrd="0" presId="urn:microsoft.com/office/officeart/2005/8/layout/gear1"/>
    <dgm:cxn modelId="{2869D231-743D-463F-8E78-1E154B9FAD68}" type="presOf" srcId="{973C79C5-578F-4637-AA55-4FE7A752C91A}" destId="{AA3A7749-FE5B-4B35-A5A1-A88C10F440BA}" srcOrd="1" destOrd="0" presId="urn:microsoft.com/office/officeart/2005/8/layout/gear1"/>
    <dgm:cxn modelId="{62C2E404-8ADF-40AF-B29F-3748ECF34537}" type="presOf" srcId="{8375CCCA-97FE-4CA6-9E92-5EAF68703B48}" destId="{016E4E29-DA69-4C1B-8944-18E95ADEBE59}" srcOrd="1" destOrd="0" presId="urn:microsoft.com/office/officeart/2005/8/layout/gear1"/>
    <dgm:cxn modelId="{7C81B792-4AB7-429D-A4A4-9FAF763899AE}" type="presOf" srcId="{E6CBC135-09EC-4E2A-9CE0-125562B0D256}" destId="{55871BB7-410E-4E88-A2C2-CF55DB5460A3}" srcOrd="1" destOrd="0" presId="urn:microsoft.com/office/officeart/2005/8/layout/gear1"/>
    <dgm:cxn modelId="{C9B17EB6-3F87-4102-8AB8-12D088D74E73}" srcId="{94D07A99-59BD-40BB-889E-F8106634BCD5}" destId="{973C79C5-578F-4637-AA55-4FE7A752C91A}" srcOrd="1" destOrd="0" parTransId="{3868355B-164D-4456-AF99-B5573B00A388}" sibTransId="{970FD099-61BD-4609-A91A-5D11183683F3}"/>
    <dgm:cxn modelId="{2F4E0C74-DD5F-4342-819A-CA6016A7B1D8}" type="presOf" srcId="{973C79C5-578F-4637-AA55-4FE7A752C91A}" destId="{9A53A200-F3E1-4AEB-9A39-C1C251A68458}" srcOrd="2" destOrd="0" presId="urn:microsoft.com/office/officeart/2005/8/layout/gear1"/>
    <dgm:cxn modelId="{3F340E1E-B132-4039-9540-822059268D29}" type="presOf" srcId="{EC7E033B-DA46-4DB4-9AF5-056FCEBB8832}" destId="{5A9EAF43-253A-451D-8533-0AD553115D6A}" srcOrd="0" destOrd="0" presId="urn:microsoft.com/office/officeart/2005/8/layout/gear1"/>
    <dgm:cxn modelId="{91ABC298-77DF-4F36-9A3F-9549920974BA}" srcId="{94D07A99-59BD-40BB-889E-F8106634BCD5}" destId="{8375CCCA-97FE-4CA6-9E92-5EAF68703B48}" srcOrd="2" destOrd="0" parTransId="{FEA8B27E-DEE1-40EF-9081-168BDC4F5771}" sibTransId="{A26C40C1-0B0C-4006-8A66-A2E3EF6D6E65}"/>
    <dgm:cxn modelId="{39CFF82E-6B52-4D7E-926F-CA07C8E949B4}" type="presOf" srcId="{A26C40C1-0B0C-4006-8A66-A2E3EF6D6E65}" destId="{A3B717CE-CBBE-43CB-959F-D86443B0499B}" srcOrd="0" destOrd="0" presId="urn:microsoft.com/office/officeart/2005/8/layout/gear1"/>
    <dgm:cxn modelId="{039E1224-BD19-415A-9BF7-5A78710B00BF}" type="presOf" srcId="{8375CCCA-97FE-4CA6-9E92-5EAF68703B48}" destId="{75CF9BD5-F022-47DB-8DDF-41DD003C30F4}" srcOrd="0" destOrd="0" presId="urn:microsoft.com/office/officeart/2005/8/layout/gear1"/>
    <dgm:cxn modelId="{C0FD0A62-4628-4307-8E51-5391C181EE1D}" type="presOf" srcId="{970FD099-61BD-4609-A91A-5D11183683F3}" destId="{29539B3F-3912-47DD-9366-8DD5A087FB4D}" srcOrd="0" destOrd="0" presId="urn:microsoft.com/office/officeart/2005/8/layout/gear1"/>
    <dgm:cxn modelId="{2187FB66-8BEC-4B6E-AEA6-528EC751EDE3}" type="presOf" srcId="{973C79C5-578F-4637-AA55-4FE7A752C91A}" destId="{24C1A6E4-3010-4D84-8243-20639822A724}" srcOrd="0" destOrd="0" presId="urn:microsoft.com/office/officeart/2005/8/layout/gear1"/>
    <dgm:cxn modelId="{B1A973E3-9715-4FE9-9621-50747B6F23F1}" type="presOf" srcId="{8375CCCA-97FE-4CA6-9E92-5EAF68703B48}" destId="{B27809B2-B98C-40A1-B1BB-C6A1A06FAFFA}" srcOrd="2" destOrd="0" presId="urn:microsoft.com/office/officeart/2005/8/layout/gear1"/>
    <dgm:cxn modelId="{63710E34-AEFF-492B-97E9-68BF3AC3D766}" srcId="{94D07A99-59BD-40BB-889E-F8106634BCD5}" destId="{E6CBC135-09EC-4E2A-9CE0-125562B0D256}" srcOrd="0" destOrd="0" parTransId="{C9816B13-74CA-42C4-848F-B121CD9E74C5}" sibTransId="{EC7E033B-DA46-4DB4-9AF5-056FCEBB8832}"/>
    <dgm:cxn modelId="{031900EE-BBBE-443E-AE2A-D34E23F62639}" type="presOf" srcId="{E6CBC135-09EC-4E2A-9CE0-125562B0D256}" destId="{A76054BB-1953-4271-AF1B-85AC2E90344E}" srcOrd="2" destOrd="0" presId="urn:microsoft.com/office/officeart/2005/8/layout/gear1"/>
    <dgm:cxn modelId="{7F576CC7-DD39-407C-94FE-08EE24897CE9}" type="presOf" srcId="{94D07A99-59BD-40BB-889E-F8106634BCD5}" destId="{9DC06D93-AA20-45FC-ADDE-2571DB40730C}" srcOrd="0" destOrd="0" presId="urn:microsoft.com/office/officeart/2005/8/layout/gear1"/>
    <dgm:cxn modelId="{74CA1124-9F26-4443-84F4-8029066AC4F2}" type="presOf" srcId="{8375CCCA-97FE-4CA6-9E92-5EAF68703B48}" destId="{57B3F1C4-D221-43A3-910C-01FE971ECAA0}" srcOrd="3" destOrd="0" presId="urn:microsoft.com/office/officeart/2005/8/layout/gear1"/>
    <dgm:cxn modelId="{D15CF46C-D7B8-47F9-94F4-5EAC9C01903D}" type="presParOf" srcId="{9DC06D93-AA20-45FC-ADDE-2571DB40730C}" destId="{880BD561-39E3-403D-8B5E-423738ABB306}" srcOrd="0" destOrd="0" presId="urn:microsoft.com/office/officeart/2005/8/layout/gear1"/>
    <dgm:cxn modelId="{0D465352-3FE6-40A9-87B8-C81EAF8CA223}" type="presParOf" srcId="{9DC06D93-AA20-45FC-ADDE-2571DB40730C}" destId="{55871BB7-410E-4E88-A2C2-CF55DB5460A3}" srcOrd="1" destOrd="0" presId="urn:microsoft.com/office/officeart/2005/8/layout/gear1"/>
    <dgm:cxn modelId="{0F620231-A2C1-4343-8616-87A199D77772}" type="presParOf" srcId="{9DC06D93-AA20-45FC-ADDE-2571DB40730C}" destId="{A76054BB-1953-4271-AF1B-85AC2E90344E}" srcOrd="2" destOrd="0" presId="urn:microsoft.com/office/officeart/2005/8/layout/gear1"/>
    <dgm:cxn modelId="{8CE02FA1-A89A-43FF-907D-698FF9D5C020}" type="presParOf" srcId="{9DC06D93-AA20-45FC-ADDE-2571DB40730C}" destId="{24C1A6E4-3010-4D84-8243-20639822A724}" srcOrd="3" destOrd="0" presId="urn:microsoft.com/office/officeart/2005/8/layout/gear1"/>
    <dgm:cxn modelId="{C1C87309-6EF3-4005-B40D-4A6A6914D7B3}" type="presParOf" srcId="{9DC06D93-AA20-45FC-ADDE-2571DB40730C}" destId="{AA3A7749-FE5B-4B35-A5A1-A88C10F440BA}" srcOrd="4" destOrd="0" presId="urn:microsoft.com/office/officeart/2005/8/layout/gear1"/>
    <dgm:cxn modelId="{24F90C0E-EB53-4A12-9946-82261DF12CB3}" type="presParOf" srcId="{9DC06D93-AA20-45FC-ADDE-2571DB40730C}" destId="{9A53A200-F3E1-4AEB-9A39-C1C251A68458}" srcOrd="5" destOrd="0" presId="urn:microsoft.com/office/officeart/2005/8/layout/gear1"/>
    <dgm:cxn modelId="{E6CBFD3C-1805-43E7-B68F-2FB79F5403C9}" type="presParOf" srcId="{9DC06D93-AA20-45FC-ADDE-2571DB40730C}" destId="{75CF9BD5-F022-47DB-8DDF-41DD003C30F4}" srcOrd="6" destOrd="0" presId="urn:microsoft.com/office/officeart/2005/8/layout/gear1"/>
    <dgm:cxn modelId="{F2520205-4D50-49BE-BFE5-31D8D95C7DBA}" type="presParOf" srcId="{9DC06D93-AA20-45FC-ADDE-2571DB40730C}" destId="{016E4E29-DA69-4C1B-8944-18E95ADEBE59}" srcOrd="7" destOrd="0" presId="urn:microsoft.com/office/officeart/2005/8/layout/gear1"/>
    <dgm:cxn modelId="{4FCB8715-4849-4FFF-ABD4-DB4FA3FBE8EB}" type="presParOf" srcId="{9DC06D93-AA20-45FC-ADDE-2571DB40730C}" destId="{B27809B2-B98C-40A1-B1BB-C6A1A06FAFFA}" srcOrd="8" destOrd="0" presId="urn:microsoft.com/office/officeart/2005/8/layout/gear1"/>
    <dgm:cxn modelId="{39E7377E-5A73-4E4D-9657-49F54A9EE2D4}" type="presParOf" srcId="{9DC06D93-AA20-45FC-ADDE-2571DB40730C}" destId="{57B3F1C4-D221-43A3-910C-01FE971ECAA0}" srcOrd="9" destOrd="0" presId="urn:microsoft.com/office/officeart/2005/8/layout/gear1"/>
    <dgm:cxn modelId="{8101E4A0-EF58-4F16-B59C-1C02DD496FA3}" type="presParOf" srcId="{9DC06D93-AA20-45FC-ADDE-2571DB40730C}" destId="{5A9EAF43-253A-451D-8533-0AD553115D6A}" srcOrd="10" destOrd="0" presId="urn:microsoft.com/office/officeart/2005/8/layout/gear1"/>
    <dgm:cxn modelId="{5FB6E653-9368-4589-B38A-F2FCB72C77C0}" type="presParOf" srcId="{9DC06D93-AA20-45FC-ADDE-2571DB40730C}" destId="{29539B3F-3912-47DD-9366-8DD5A087FB4D}" srcOrd="11" destOrd="0" presId="urn:microsoft.com/office/officeart/2005/8/layout/gear1"/>
    <dgm:cxn modelId="{C499047E-B391-4B58-95BD-A2FF3E804B48}" type="presParOf" srcId="{9DC06D93-AA20-45FC-ADDE-2571DB40730C}" destId="{A3B717CE-CBBE-43CB-959F-D86443B0499B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D07A99-59BD-40BB-889E-F8106634BCD5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E6CBC135-09EC-4E2A-9CE0-125562B0D256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err="1" smtClean="0"/>
            <a:t>Buch</a:t>
          </a:r>
          <a:endParaRPr lang="fr-FR" dirty="0"/>
        </a:p>
      </dgm:t>
    </dgm:pt>
    <dgm:pt modelId="{C9816B13-74CA-42C4-848F-B121CD9E74C5}" type="parTrans" cxnId="{63710E34-AEFF-492B-97E9-68BF3AC3D766}">
      <dgm:prSet/>
      <dgm:spPr/>
      <dgm:t>
        <a:bodyPr/>
        <a:lstStyle/>
        <a:p>
          <a:endParaRPr lang="fr-FR"/>
        </a:p>
      </dgm:t>
    </dgm:pt>
    <dgm:pt modelId="{EC7E033B-DA46-4DB4-9AF5-056FCEBB8832}" type="sibTrans" cxnId="{63710E34-AEFF-492B-97E9-68BF3AC3D766}">
      <dgm:prSet/>
      <dgm:spPr/>
      <dgm:t>
        <a:bodyPr/>
        <a:lstStyle/>
        <a:p>
          <a:endParaRPr lang="fr-FR"/>
        </a:p>
      </dgm:t>
    </dgm:pt>
    <dgm:pt modelId="{973C79C5-578F-4637-AA55-4FE7A752C91A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err="1" smtClean="0"/>
            <a:t>Fenster</a:t>
          </a:r>
          <a:endParaRPr lang="fr-FR" dirty="0"/>
        </a:p>
      </dgm:t>
    </dgm:pt>
    <dgm:pt modelId="{3868355B-164D-4456-AF99-B5573B00A388}" type="parTrans" cxnId="{C9B17EB6-3F87-4102-8AB8-12D088D74E73}">
      <dgm:prSet/>
      <dgm:spPr/>
      <dgm:t>
        <a:bodyPr/>
        <a:lstStyle/>
        <a:p>
          <a:endParaRPr lang="fr-FR"/>
        </a:p>
      </dgm:t>
    </dgm:pt>
    <dgm:pt modelId="{970FD099-61BD-4609-A91A-5D11183683F3}" type="sibTrans" cxnId="{C9B17EB6-3F87-4102-8AB8-12D088D74E73}">
      <dgm:prSet/>
      <dgm:spPr/>
      <dgm:t>
        <a:bodyPr/>
        <a:lstStyle/>
        <a:p>
          <a:endParaRPr lang="fr-FR"/>
        </a:p>
      </dgm:t>
    </dgm:pt>
    <dgm:pt modelId="{8375CCCA-97FE-4CA6-9E92-5EAF68703B48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Marker</a:t>
          </a:r>
          <a:endParaRPr lang="fr-FR" dirty="0"/>
        </a:p>
      </dgm:t>
    </dgm:pt>
    <dgm:pt modelId="{FEA8B27E-DEE1-40EF-9081-168BDC4F5771}" type="parTrans" cxnId="{91ABC298-77DF-4F36-9A3F-9549920974BA}">
      <dgm:prSet/>
      <dgm:spPr/>
      <dgm:t>
        <a:bodyPr/>
        <a:lstStyle/>
        <a:p>
          <a:endParaRPr lang="fr-FR"/>
        </a:p>
      </dgm:t>
    </dgm:pt>
    <dgm:pt modelId="{A26C40C1-0B0C-4006-8A66-A2E3EF6D6E65}" type="sibTrans" cxnId="{91ABC298-77DF-4F36-9A3F-9549920974BA}">
      <dgm:prSet/>
      <dgm:spPr/>
      <dgm:t>
        <a:bodyPr/>
        <a:lstStyle/>
        <a:p>
          <a:endParaRPr lang="fr-FR"/>
        </a:p>
      </dgm:t>
    </dgm:pt>
    <dgm:pt modelId="{9DC06D93-AA20-45FC-ADDE-2571DB40730C}" type="pres">
      <dgm:prSet presAssocID="{94D07A99-59BD-40BB-889E-F8106634BC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0BD561-39E3-403D-8B5E-423738ABB306}" type="pres">
      <dgm:prSet presAssocID="{E6CBC135-09EC-4E2A-9CE0-125562B0D256}" presName="gear1" presStyleLbl="node1" presStyleIdx="0" presStyleCnt="3">
        <dgm:presLayoutVars>
          <dgm:chMax val="1"/>
          <dgm:bulletEnabled val="1"/>
        </dgm:presLayoutVars>
      </dgm:prSet>
      <dgm:spPr/>
    </dgm:pt>
    <dgm:pt modelId="{55871BB7-410E-4E88-A2C2-CF55DB5460A3}" type="pres">
      <dgm:prSet presAssocID="{E6CBC135-09EC-4E2A-9CE0-125562B0D256}" presName="gear1srcNode" presStyleLbl="node1" presStyleIdx="0" presStyleCnt="3"/>
      <dgm:spPr/>
    </dgm:pt>
    <dgm:pt modelId="{A76054BB-1953-4271-AF1B-85AC2E90344E}" type="pres">
      <dgm:prSet presAssocID="{E6CBC135-09EC-4E2A-9CE0-125562B0D256}" presName="gear1dstNode" presStyleLbl="node1" presStyleIdx="0" presStyleCnt="3"/>
      <dgm:spPr/>
    </dgm:pt>
    <dgm:pt modelId="{24C1A6E4-3010-4D84-8243-20639822A724}" type="pres">
      <dgm:prSet presAssocID="{973C79C5-578F-4637-AA55-4FE7A752C9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3A7749-FE5B-4B35-A5A1-A88C10F440BA}" type="pres">
      <dgm:prSet presAssocID="{973C79C5-578F-4637-AA55-4FE7A752C91A}" presName="gear2srcNode" presStyleLbl="node1" presStyleIdx="1" presStyleCnt="3"/>
      <dgm:spPr/>
    </dgm:pt>
    <dgm:pt modelId="{9A53A200-F3E1-4AEB-9A39-C1C251A68458}" type="pres">
      <dgm:prSet presAssocID="{973C79C5-578F-4637-AA55-4FE7A752C91A}" presName="gear2dstNode" presStyleLbl="node1" presStyleIdx="1" presStyleCnt="3"/>
      <dgm:spPr/>
    </dgm:pt>
    <dgm:pt modelId="{75CF9BD5-F022-47DB-8DDF-41DD003C30F4}" type="pres">
      <dgm:prSet presAssocID="{8375CCCA-97FE-4CA6-9E92-5EAF68703B48}" presName="gear3" presStyleLbl="node1" presStyleIdx="2" presStyleCnt="3"/>
      <dgm:spPr/>
    </dgm:pt>
    <dgm:pt modelId="{016E4E29-DA69-4C1B-8944-18E95ADEBE59}" type="pres">
      <dgm:prSet presAssocID="{8375CCCA-97FE-4CA6-9E92-5EAF68703B4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27809B2-B98C-40A1-B1BB-C6A1A06FAFFA}" type="pres">
      <dgm:prSet presAssocID="{8375CCCA-97FE-4CA6-9E92-5EAF68703B48}" presName="gear3srcNode" presStyleLbl="node1" presStyleIdx="2" presStyleCnt="3"/>
      <dgm:spPr/>
    </dgm:pt>
    <dgm:pt modelId="{57B3F1C4-D221-43A3-910C-01FE971ECAA0}" type="pres">
      <dgm:prSet presAssocID="{8375CCCA-97FE-4CA6-9E92-5EAF68703B48}" presName="gear3dstNode" presStyleLbl="node1" presStyleIdx="2" presStyleCnt="3"/>
      <dgm:spPr/>
    </dgm:pt>
    <dgm:pt modelId="{5A9EAF43-253A-451D-8533-0AD553115D6A}" type="pres">
      <dgm:prSet presAssocID="{EC7E033B-DA46-4DB4-9AF5-056FCEBB8832}" presName="connector1" presStyleLbl="sibTrans2D1" presStyleIdx="0" presStyleCnt="3"/>
      <dgm:spPr/>
    </dgm:pt>
    <dgm:pt modelId="{29539B3F-3912-47DD-9366-8DD5A087FB4D}" type="pres">
      <dgm:prSet presAssocID="{970FD099-61BD-4609-A91A-5D11183683F3}" presName="connector2" presStyleLbl="sibTrans2D1" presStyleIdx="1" presStyleCnt="3"/>
      <dgm:spPr/>
    </dgm:pt>
    <dgm:pt modelId="{A3B717CE-CBBE-43CB-959F-D86443B0499B}" type="pres">
      <dgm:prSet presAssocID="{A26C40C1-0B0C-4006-8A66-A2E3EF6D6E65}" presName="connector3" presStyleLbl="sibTrans2D1" presStyleIdx="2" presStyleCnt="3"/>
      <dgm:spPr/>
    </dgm:pt>
  </dgm:ptLst>
  <dgm:cxnLst>
    <dgm:cxn modelId="{24EF6094-CB07-4A34-875B-E0FA3FE1D560}" type="presOf" srcId="{E6CBC135-09EC-4E2A-9CE0-125562B0D256}" destId="{880BD561-39E3-403D-8B5E-423738ABB306}" srcOrd="0" destOrd="0" presId="urn:microsoft.com/office/officeart/2005/8/layout/gear1"/>
    <dgm:cxn modelId="{E37A57E8-9663-4993-8AB8-05294B0AC9E5}" type="presOf" srcId="{970FD099-61BD-4609-A91A-5D11183683F3}" destId="{29539B3F-3912-47DD-9366-8DD5A087FB4D}" srcOrd="0" destOrd="0" presId="urn:microsoft.com/office/officeart/2005/8/layout/gear1"/>
    <dgm:cxn modelId="{49BBA43C-A764-4C6B-B34E-B7AA0A2DDF60}" type="presOf" srcId="{8375CCCA-97FE-4CA6-9E92-5EAF68703B48}" destId="{57B3F1C4-D221-43A3-910C-01FE971ECAA0}" srcOrd="3" destOrd="0" presId="urn:microsoft.com/office/officeart/2005/8/layout/gear1"/>
    <dgm:cxn modelId="{22800FA5-0A64-4D3A-9C0D-8653208596B7}" type="presOf" srcId="{EC7E033B-DA46-4DB4-9AF5-056FCEBB8832}" destId="{5A9EAF43-253A-451D-8533-0AD553115D6A}" srcOrd="0" destOrd="0" presId="urn:microsoft.com/office/officeart/2005/8/layout/gear1"/>
    <dgm:cxn modelId="{BCDC31B0-D905-4192-AE78-3331588FEBC4}" type="presOf" srcId="{E6CBC135-09EC-4E2A-9CE0-125562B0D256}" destId="{55871BB7-410E-4E88-A2C2-CF55DB5460A3}" srcOrd="1" destOrd="0" presId="urn:microsoft.com/office/officeart/2005/8/layout/gear1"/>
    <dgm:cxn modelId="{50A57E4B-325C-4936-AFE4-492B4B6BB8AD}" type="presOf" srcId="{8375CCCA-97FE-4CA6-9E92-5EAF68703B48}" destId="{B27809B2-B98C-40A1-B1BB-C6A1A06FAFFA}" srcOrd="2" destOrd="0" presId="urn:microsoft.com/office/officeart/2005/8/layout/gear1"/>
    <dgm:cxn modelId="{C9B17EB6-3F87-4102-8AB8-12D088D74E73}" srcId="{94D07A99-59BD-40BB-889E-F8106634BCD5}" destId="{973C79C5-578F-4637-AA55-4FE7A752C91A}" srcOrd="1" destOrd="0" parTransId="{3868355B-164D-4456-AF99-B5573B00A388}" sibTransId="{970FD099-61BD-4609-A91A-5D11183683F3}"/>
    <dgm:cxn modelId="{BD5BF73A-F9CB-4F7E-998D-B6FC92D34B2C}" type="presOf" srcId="{8375CCCA-97FE-4CA6-9E92-5EAF68703B48}" destId="{016E4E29-DA69-4C1B-8944-18E95ADEBE59}" srcOrd="1" destOrd="0" presId="urn:microsoft.com/office/officeart/2005/8/layout/gear1"/>
    <dgm:cxn modelId="{BAFC2B22-3BFF-4BA6-88AC-B2780AD46444}" type="presOf" srcId="{973C79C5-578F-4637-AA55-4FE7A752C91A}" destId="{9A53A200-F3E1-4AEB-9A39-C1C251A68458}" srcOrd="2" destOrd="0" presId="urn:microsoft.com/office/officeart/2005/8/layout/gear1"/>
    <dgm:cxn modelId="{BEC9A525-4D39-4F2F-9A1E-FD003F1BE894}" type="presOf" srcId="{A26C40C1-0B0C-4006-8A66-A2E3EF6D6E65}" destId="{A3B717CE-CBBE-43CB-959F-D86443B0499B}" srcOrd="0" destOrd="0" presId="urn:microsoft.com/office/officeart/2005/8/layout/gear1"/>
    <dgm:cxn modelId="{44C4E157-74C7-470E-A656-BDB74165692C}" type="presOf" srcId="{973C79C5-578F-4637-AA55-4FE7A752C91A}" destId="{AA3A7749-FE5B-4B35-A5A1-A88C10F440BA}" srcOrd="1" destOrd="0" presId="urn:microsoft.com/office/officeart/2005/8/layout/gear1"/>
    <dgm:cxn modelId="{4E08DDC4-3B55-403D-A915-99CFDC56B65E}" type="presOf" srcId="{E6CBC135-09EC-4E2A-9CE0-125562B0D256}" destId="{A76054BB-1953-4271-AF1B-85AC2E90344E}" srcOrd="2" destOrd="0" presId="urn:microsoft.com/office/officeart/2005/8/layout/gear1"/>
    <dgm:cxn modelId="{91ABC298-77DF-4F36-9A3F-9549920974BA}" srcId="{94D07A99-59BD-40BB-889E-F8106634BCD5}" destId="{8375CCCA-97FE-4CA6-9E92-5EAF68703B48}" srcOrd="2" destOrd="0" parTransId="{FEA8B27E-DEE1-40EF-9081-168BDC4F5771}" sibTransId="{A26C40C1-0B0C-4006-8A66-A2E3EF6D6E65}"/>
    <dgm:cxn modelId="{89D36CD7-7EF6-419B-BEE8-E3C7099D96A7}" type="presOf" srcId="{8375CCCA-97FE-4CA6-9E92-5EAF68703B48}" destId="{75CF9BD5-F022-47DB-8DDF-41DD003C30F4}" srcOrd="0" destOrd="0" presId="urn:microsoft.com/office/officeart/2005/8/layout/gear1"/>
    <dgm:cxn modelId="{933CD97F-E80F-428C-BD0B-DF83D6B6A2F9}" type="presOf" srcId="{94D07A99-59BD-40BB-889E-F8106634BCD5}" destId="{9DC06D93-AA20-45FC-ADDE-2571DB40730C}" srcOrd="0" destOrd="0" presId="urn:microsoft.com/office/officeart/2005/8/layout/gear1"/>
    <dgm:cxn modelId="{01CAFF43-A2EE-4C08-98A4-8BBDD1783534}" type="presOf" srcId="{973C79C5-578F-4637-AA55-4FE7A752C91A}" destId="{24C1A6E4-3010-4D84-8243-20639822A724}" srcOrd="0" destOrd="0" presId="urn:microsoft.com/office/officeart/2005/8/layout/gear1"/>
    <dgm:cxn modelId="{63710E34-AEFF-492B-97E9-68BF3AC3D766}" srcId="{94D07A99-59BD-40BB-889E-F8106634BCD5}" destId="{E6CBC135-09EC-4E2A-9CE0-125562B0D256}" srcOrd="0" destOrd="0" parTransId="{C9816B13-74CA-42C4-848F-B121CD9E74C5}" sibTransId="{EC7E033B-DA46-4DB4-9AF5-056FCEBB8832}"/>
    <dgm:cxn modelId="{4F968D99-DCDC-4F95-8F65-DC6A3ADB05BE}" type="presParOf" srcId="{9DC06D93-AA20-45FC-ADDE-2571DB40730C}" destId="{880BD561-39E3-403D-8B5E-423738ABB306}" srcOrd="0" destOrd="0" presId="urn:microsoft.com/office/officeart/2005/8/layout/gear1"/>
    <dgm:cxn modelId="{7789BA1B-007C-4A87-B7A8-545AEB9CA62F}" type="presParOf" srcId="{9DC06D93-AA20-45FC-ADDE-2571DB40730C}" destId="{55871BB7-410E-4E88-A2C2-CF55DB5460A3}" srcOrd="1" destOrd="0" presId="urn:microsoft.com/office/officeart/2005/8/layout/gear1"/>
    <dgm:cxn modelId="{5232AB3F-0950-4801-83F6-6255910E35BC}" type="presParOf" srcId="{9DC06D93-AA20-45FC-ADDE-2571DB40730C}" destId="{A76054BB-1953-4271-AF1B-85AC2E90344E}" srcOrd="2" destOrd="0" presId="urn:microsoft.com/office/officeart/2005/8/layout/gear1"/>
    <dgm:cxn modelId="{8F2B7DC3-2585-419F-B145-99F029B0AA08}" type="presParOf" srcId="{9DC06D93-AA20-45FC-ADDE-2571DB40730C}" destId="{24C1A6E4-3010-4D84-8243-20639822A724}" srcOrd="3" destOrd="0" presId="urn:microsoft.com/office/officeart/2005/8/layout/gear1"/>
    <dgm:cxn modelId="{B46801AB-9749-4F1E-9A81-64E59F11EE33}" type="presParOf" srcId="{9DC06D93-AA20-45FC-ADDE-2571DB40730C}" destId="{AA3A7749-FE5B-4B35-A5A1-A88C10F440BA}" srcOrd="4" destOrd="0" presId="urn:microsoft.com/office/officeart/2005/8/layout/gear1"/>
    <dgm:cxn modelId="{37E593BC-3568-46B7-B6BB-6748B5A407AE}" type="presParOf" srcId="{9DC06D93-AA20-45FC-ADDE-2571DB40730C}" destId="{9A53A200-F3E1-4AEB-9A39-C1C251A68458}" srcOrd="5" destOrd="0" presId="urn:microsoft.com/office/officeart/2005/8/layout/gear1"/>
    <dgm:cxn modelId="{E502B88B-578F-4C5B-8B28-87039AD66316}" type="presParOf" srcId="{9DC06D93-AA20-45FC-ADDE-2571DB40730C}" destId="{75CF9BD5-F022-47DB-8DDF-41DD003C30F4}" srcOrd="6" destOrd="0" presId="urn:microsoft.com/office/officeart/2005/8/layout/gear1"/>
    <dgm:cxn modelId="{F4B6E9FB-3FA1-4300-A652-54857F4484DF}" type="presParOf" srcId="{9DC06D93-AA20-45FC-ADDE-2571DB40730C}" destId="{016E4E29-DA69-4C1B-8944-18E95ADEBE59}" srcOrd="7" destOrd="0" presId="urn:microsoft.com/office/officeart/2005/8/layout/gear1"/>
    <dgm:cxn modelId="{A09184DE-2E35-4651-AB5F-F9A5B3C01800}" type="presParOf" srcId="{9DC06D93-AA20-45FC-ADDE-2571DB40730C}" destId="{B27809B2-B98C-40A1-B1BB-C6A1A06FAFFA}" srcOrd="8" destOrd="0" presId="urn:microsoft.com/office/officeart/2005/8/layout/gear1"/>
    <dgm:cxn modelId="{B9DE00FB-72D2-410F-9847-3848331E60F7}" type="presParOf" srcId="{9DC06D93-AA20-45FC-ADDE-2571DB40730C}" destId="{57B3F1C4-D221-43A3-910C-01FE971ECAA0}" srcOrd="9" destOrd="0" presId="urn:microsoft.com/office/officeart/2005/8/layout/gear1"/>
    <dgm:cxn modelId="{9F1504FB-4AD4-4311-B501-10E9B6CEBCFE}" type="presParOf" srcId="{9DC06D93-AA20-45FC-ADDE-2571DB40730C}" destId="{5A9EAF43-253A-451D-8533-0AD553115D6A}" srcOrd="10" destOrd="0" presId="urn:microsoft.com/office/officeart/2005/8/layout/gear1"/>
    <dgm:cxn modelId="{13820F60-7887-47D4-A477-B8DC052493FA}" type="presParOf" srcId="{9DC06D93-AA20-45FC-ADDE-2571DB40730C}" destId="{29539B3F-3912-47DD-9366-8DD5A087FB4D}" srcOrd="11" destOrd="0" presId="urn:microsoft.com/office/officeart/2005/8/layout/gear1"/>
    <dgm:cxn modelId="{B0DE00E6-CF20-4D01-AC68-DB570810CD08}" type="presParOf" srcId="{9DC06D93-AA20-45FC-ADDE-2571DB40730C}" destId="{A3B717CE-CBBE-43CB-959F-D86443B0499B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D07A99-59BD-40BB-889E-F8106634BCD5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E6CBC135-09EC-4E2A-9CE0-125562B0D256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Tür</a:t>
          </a:r>
          <a:endParaRPr lang="fr-FR" dirty="0"/>
        </a:p>
      </dgm:t>
    </dgm:pt>
    <dgm:pt modelId="{C9816B13-74CA-42C4-848F-B121CD9E74C5}" type="parTrans" cxnId="{63710E34-AEFF-492B-97E9-68BF3AC3D766}">
      <dgm:prSet/>
      <dgm:spPr/>
      <dgm:t>
        <a:bodyPr/>
        <a:lstStyle/>
        <a:p>
          <a:endParaRPr lang="fr-FR"/>
        </a:p>
      </dgm:t>
    </dgm:pt>
    <dgm:pt modelId="{EC7E033B-DA46-4DB4-9AF5-056FCEBB8832}" type="sibTrans" cxnId="{63710E34-AEFF-492B-97E9-68BF3AC3D766}">
      <dgm:prSet/>
      <dgm:spPr/>
      <dgm:t>
        <a:bodyPr/>
        <a:lstStyle/>
        <a:p>
          <a:endParaRPr lang="fr-FR"/>
        </a:p>
      </dgm:t>
    </dgm:pt>
    <dgm:pt modelId="{973C79C5-578F-4637-AA55-4FE7A752C91A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err="1" smtClean="0"/>
            <a:t>Fenster</a:t>
          </a:r>
          <a:endParaRPr lang="fr-FR" dirty="0"/>
        </a:p>
      </dgm:t>
    </dgm:pt>
    <dgm:pt modelId="{3868355B-164D-4456-AF99-B5573B00A388}" type="parTrans" cxnId="{C9B17EB6-3F87-4102-8AB8-12D088D74E73}">
      <dgm:prSet/>
      <dgm:spPr/>
      <dgm:t>
        <a:bodyPr/>
        <a:lstStyle/>
        <a:p>
          <a:endParaRPr lang="fr-FR"/>
        </a:p>
      </dgm:t>
    </dgm:pt>
    <dgm:pt modelId="{970FD099-61BD-4609-A91A-5D11183683F3}" type="sibTrans" cxnId="{C9B17EB6-3F87-4102-8AB8-12D088D74E73}">
      <dgm:prSet/>
      <dgm:spPr/>
      <dgm:t>
        <a:bodyPr/>
        <a:lstStyle/>
        <a:p>
          <a:endParaRPr lang="fr-FR"/>
        </a:p>
      </dgm:t>
    </dgm:pt>
    <dgm:pt modelId="{8375CCCA-97FE-4CA6-9E92-5EAF68703B48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Klasse</a:t>
          </a:r>
          <a:endParaRPr lang="fr-FR" dirty="0"/>
        </a:p>
      </dgm:t>
    </dgm:pt>
    <dgm:pt modelId="{FEA8B27E-DEE1-40EF-9081-168BDC4F5771}" type="parTrans" cxnId="{91ABC298-77DF-4F36-9A3F-9549920974BA}">
      <dgm:prSet/>
      <dgm:spPr/>
      <dgm:t>
        <a:bodyPr/>
        <a:lstStyle/>
        <a:p>
          <a:endParaRPr lang="fr-FR"/>
        </a:p>
      </dgm:t>
    </dgm:pt>
    <dgm:pt modelId="{A26C40C1-0B0C-4006-8A66-A2E3EF6D6E65}" type="sibTrans" cxnId="{91ABC298-77DF-4F36-9A3F-9549920974BA}">
      <dgm:prSet/>
      <dgm:spPr/>
      <dgm:t>
        <a:bodyPr/>
        <a:lstStyle/>
        <a:p>
          <a:endParaRPr lang="fr-FR"/>
        </a:p>
      </dgm:t>
    </dgm:pt>
    <dgm:pt modelId="{9DC06D93-AA20-45FC-ADDE-2571DB40730C}" type="pres">
      <dgm:prSet presAssocID="{94D07A99-59BD-40BB-889E-F8106634BC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0BD561-39E3-403D-8B5E-423738ABB306}" type="pres">
      <dgm:prSet presAssocID="{E6CBC135-09EC-4E2A-9CE0-125562B0D256}" presName="gear1" presStyleLbl="node1" presStyleIdx="0" presStyleCnt="3">
        <dgm:presLayoutVars>
          <dgm:chMax val="1"/>
          <dgm:bulletEnabled val="1"/>
        </dgm:presLayoutVars>
      </dgm:prSet>
      <dgm:spPr/>
    </dgm:pt>
    <dgm:pt modelId="{55871BB7-410E-4E88-A2C2-CF55DB5460A3}" type="pres">
      <dgm:prSet presAssocID="{E6CBC135-09EC-4E2A-9CE0-125562B0D256}" presName="gear1srcNode" presStyleLbl="node1" presStyleIdx="0" presStyleCnt="3"/>
      <dgm:spPr/>
    </dgm:pt>
    <dgm:pt modelId="{A76054BB-1953-4271-AF1B-85AC2E90344E}" type="pres">
      <dgm:prSet presAssocID="{E6CBC135-09EC-4E2A-9CE0-125562B0D256}" presName="gear1dstNode" presStyleLbl="node1" presStyleIdx="0" presStyleCnt="3"/>
      <dgm:spPr/>
    </dgm:pt>
    <dgm:pt modelId="{24C1A6E4-3010-4D84-8243-20639822A724}" type="pres">
      <dgm:prSet presAssocID="{973C79C5-578F-4637-AA55-4FE7A752C9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3A7749-FE5B-4B35-A5A1-A88C10F440BA}" type="pres">
      <dgm:prSet presAssocID="{973C79C5-578F-4637-AA55-4FE7A752C91A}" presName="gear2srcNode" presStyleLbl="node1" presStyleIdx="1" presStyleCnt="3"/>
      <dgm:spPr/>
    </dgm:pt>
    <dgm:pt modelId="{9A53A200-F3E1-4AEB-9A39-C1C251A68458}" type="pres">
      <dgm:prSet presAssocID="{973C79C5-578F-4637-AA55-4FE7A752C91A}" presName="gear2dstNode" presStyleLbl="node1" presStyleIdx="1" presStyleCnt="3"/>
      <dgm:spPr/>
    </dgm:pt>
    <dgm:pt modelId="{75CF9BD5-F022-47DB-8DDF-41DD003C30F4}" type="pres">
      <dgm:prSet presAssocID="{8375CCCA-97FE-4CA6-9E92-5EAF68703B48}" presName="gear3" presStyleLbl="node1" presStyleIdx="2" presStyleCnt="3"/>
      <dgm:spPr/>
    </dgm:pt>
    <dgm:pt modelId="{016E4E29-DA69-4C1B-8944-18E95ADEBE59}" type="pres">
      <dgm:prSet presAssocID="{8375CCCA-97FE-4CA6-9E92-5EAF68703B4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27809B2-B98C-40A1-B1BB-C6A1A06FAFFA}" type="pres">
      <dgm:prSet presAssocID="{8375CCCA-97FE-4CA6-9E92-5EAF68703B48}" presName="gear3srcNode" presStyleLbl="node1" presStyleIdx="2" presStyleCnt="3"/>
      <dgm:spPr/>
    </dgm:pt>
    <dgm:pt modelId="{57B3F1C4-D221-43A3-910C-01FE971ECAA0}" type="pres">
      <dgm:prSet presAssocID="{8375CCCA-97FE-4CA6-9E92-5EAF68703B48}" presName="gear3dstNode" presStyleLbl="node1" presStyleIdx="2" presStyleCnt="3"/>
      <dgm:spPr/>
    </dgm:pt>
    <dgm:pt modelId="{5A9EAF43-253A-451D-8533-0AD553115D6A}" type="pres">
      <dgm:prSet presAssocID="{EC7E033B-DA46-4DB4-9AF5-056FCEBB8832}" presName="connector1" presStyleLbl="sibTrans2D1" presStyleIdx="0" presStyleCnt="3"/>
      <dgm:spPr/>
    </dgm:pt>
    <dgm:pt modelId="{29539B3F-3912-47DD-9366-8DD5A087FB4D}" type="pres">
      <dgm:prSet presAssocID="{970FD099-61BD-4609-A91A-5D11183683F3}" presName="connector2" presStyleLbl="sibTrans2D1" presStyleIdx="1" presStyleCnt="3"/>
      <dgm:spPr/>
    </dgm:pt>
    <dgm:pt modelId="{A3B717CE-CBBE-43CB-959F-D86443B0499B}" type="pres">
      <dgm:prSet presAssocID="{A26C40C1-0B0C-4006-8A66-A2E3EF6D6E65}" presName="connector3" presStyleLbl="sibTrans2D1" presStyleIdx="2" presStyleCnt="3"/>
      <dgm:spPr/>
    </dgm:pt>
  </dgm:ptLst>
  <dgm:cxnLst>
    <dgm:cxn modelId="{46849C20-D629-48D8-B160-213CA173EC78}" type="presOf" srcId="{8375CCCA-97FE-4CA6-9E92-5EAF68703B48}" destId="{75CF9BD5-F022-47DB-8DDF-41DD003C30F4}" srcOrd="0" destOrd="0" presId="urn:microsoft.com/office/officeart/2005/8/layout/gear1"/>
    <dgm:cxn modelId="{1DBC7615-9A4B-4DD9-9CD9-C343E0D19D4B}" type="presOf" srcId="{8375CCCA-97FE-4CA6-9E92-5EAF68703B48}" destId="{016E4E29-DA69-4C1B-8944-18E95ADEBE59}" srcOrd="1" destOrd="0" presId="urn:microsoft.com/office/officeart/2005/8/layout/gear1"/>
    <dgm:cxn modelId="{ECDDE0DE-D2C6-4138-9F32-837BA5FC3200}" type="presOf" srcId="{A26C40C1-0B0C-4006-8A66-A2E3EF6D6E65}" destId="{A3B717CE-CBBE-43CB-959F-D86443B0499B}" srcOrd="0" destOrd="0" presId="urn:microsoft.com/office/officeart/2005/8/layout/gear1"/>
    <dgm:cxn modelId="{A0171286-F883-4669-81AB-A34C530D01D0}" type="presOf" srcId="{973C79C5-578F-4637-AA55-4FE7A752C91A}" destId="{9A53A200-F3E1-4AEB-9A39-C1C251A68458}" srcOrd="2" destOrd="0" presId="urn:microsoft.com/office/officeart/2005/8/layout/gear1"/>
    <dgm:cxn modelId="{C9B17EB6-3F87-4102-8AB8-12D088D74E73}" srcId="{94D07A99-59BD-40BB-889E-F8106634BCD5}" destId="{973C79C5-578F-4637-AA55-4FE7A752C91A}" srcOrd="1" destOrd="0" parTransId="{3868355B-164D-4456-AF99-B5573B00A388}" sibTransId="{970FD099-61BD-4609-A91A-5D11183683F3}"/>
    <dgm:cxn modelId="{D7E6377E-9065-4A72-9F41-CA745531E4CC}" type="presOf" srcId="{94D07A99-59BD-40BB-889E-F8106634BCD5}" destId="{9DC06D93-AA20-45FC-ADDE-2571DB40730C}" srcOrd="0" destOrd="0" presId="urn:microsoft.com/office/officeart/2005/8/layout/gear1"/>
    <dgm:cxn modelId="{A9AAB5C2-46BC-4E7F-8EC4-74F05D96AFF4}" type="presOf" srcId="{973C79C5-578F-4637-AA55-4FE7A752C91A}" destId="{24C1A6E4-3010-4D84-8243-20639822A724}" srcOrd="0" destOrd="0" presId="urn:microsoft.com/office/officeart/2005/8/layout/gear1"/>
    <dgm:cxn modelId="{5182CD76-BC2F-4375-977A-2932DE39063A}" type="presOf" srcId="{E6CBC135-09EC-4E2A-9CE0-125562B0D256}" destId="{880BD561-39E3-403D-8B5E-423738ABB306}" srcOrd="0" destOrd="0" presId="urn:microsoft.com/office/officeart/2005/8/layout/gear1"/>
    <dgm:cxn modelId="{1571C35B-699B-45A4-B1E3-6ED17536C911}" type="presOf" srcId="{8375CCCA-97FE-4CA6-9E92-5EAF68703B48}" destId="{B27809B2-B98C-40A1-B1BB-C6A1A06FAFFA}" srcOrd="2" destOrd="0" presId="urn:microsoft.com/office/officeart/2005/8/layout/gear1"/>
    <dgm:cxn modelId="{B5989807-BBB6-40F8-84B9-C35D9D87FC5C}" type="presOf" srcId="{EC7E033B-DA46-4DB4-9AF5-056FCEBB8832}" destId="{5A9EAF43-253A-451D-8533-0AD553115D6A}" srcOrd="0" destOrd="0" presId="urn:microsoft.com/office/officeart/2005/8/layout/gear1"/>
    <dgm:cxn modelId="{B867752B-B4DB-42E9-8CE4-1F9CBA501AA7}" type="presOf" srcId="{8375CCCA-97FE-4CA6-9E92-5EAF68703B48}" destId="{57B3F1C4-D221-43A3-910C-01FE971ECAA0}" srcOrd="3" destOrd="0" presId="urn:microsoft.com/office/officeart/2005/8/layout/gear1"/>
    <dgm:cxn modelId="{1039CFC9-0EC2-45FF-8256-5553761352A6}" type="presOf" srcId="{973C79C5-578F-4637-AA55-4FE7A752C91A}" destId="{AA3A7749-FE5B-4B35-A5A1-A88C10F440BA}" srcOrd="1" destOrd="0" presId="urn:microsoft.com/office/officeart/2005/8/layout/gear1"/>
    <dgm:cxn modelId="{91ABC298-77DF-4F36-9A3F-9549920974BA}" srcId="{94D07A99-59BD-40BB-889E-F8106634BCD5}" destId="{8375CCCA-97FE-4CA6-9E92-5EAF68703B48}" srcOrd="2" destOrd="0" parTransId="{FEA8B27E-DEE1-40EF-9081-168BDC4F5771}" sibTransId="{A26C40C1-0B0C-4006-8A66-A2E3EF6D6E65}"/>
    <dgm:cxn modelId="{1FB9B79B-629E-48AE-8836-CA06A2156586}" type="presOf" srcId="{970FD099-61BD-4609-A91A-5D11183683F3}" destId="{29539B3F-3912-47DD-9366-8DD5A087FB4D}" srcOrd="0" destOrd="0" presId="urn:microsoft.com/office/officeart/2005/8/layout/gear1"/>
    <dgm:cxn modelId="{E1D65D63-6B97-4C74-9AD4-34CB546081D8}" type="presOf" srcId="{E6CBC135-09EC-4E2A-9CE0-125562B0D256}" destId="{A76054BB-1953-4271-AF1B-85AC2E90344E}" srcOrd="2" destOrd="0" presId="urn:microsoft.com/office/officeart/2005/8/layout/gear1"/>
    <dgm:cxn modelId="{E39E588F-CFBD-49D2-A290-0755032F0178}" type="presOf" srcId="{E6CBC135-09EC-4E2A-9CE0-125562B0D256}" destId="{55871BB7-410E-4E88-A2C2-CF55DB5460A3}" srcOrd="1" destOrd="0" presId="urn:microsoft.com/office/officeart/2005/8/layout/gear1"/>
    <dgm:cxn modelId="{63710E34-AEFF-492B-97E9-68BF3AC3D766}" srcId="{94D07A99-59BD-40BB-889E-F8106634BCD5}" destId="{E6CBC135-09EC-4E2A-9CE0-125562B0D256}" srcOrd="0" destOrd="0" parTransId="{C9816B13-74CA-42C4-848F-B121CD9E74C5}" sibTransId="{EC7E033B-DA46-4DB4-9AF5-056FCEBB8832}"/>
    <dgm:cxn modelId="{82912CF0-37FE-44B0-BCD6-36C421B4795E}" type="presParOf" srcId="{9DC06D93-AA20-45FC-ADDE-2571DB40730C}" destId="{880BD561-39E3-403D-8B5E-423738ABB306}" srcOrd="0" destOrd="0" presId="urn:microsoft.com/office/officeart/2005/8/layout/gear1"/>
    <dgm:cxn modelId="{72F831E0-5C54-4D4B-9C1B-DDF8FDE1B369}" type="presParOf" srcId="{9DC06D93-AA20-45FC-ADDE-2571DB40730C}" destId="{55871BB7-410E-4E88-A2C2-CF55DB5460A3}" srcOrd="1" destOrd="0" presId="urn:microsoft.com/office/officeart/2005/8/layout/gear1"/>
    <dgm:cxn modelId="{6C5143CD-9A66-4F8D-B681-293DDF2129F3}" type="presParOf" srcId="{9DC06D93-AA20-45FC-ADDE-2571DB40730C}" destId="{A76054BB-1953-4271-AF1B-85AC2E90344E}" srcOrd="2" destOrd="0" presId="urn:microsoft.com/office/officeart/2005/8/layout/gear1"/>
    <dgm:cxn modelId="{E2AB64D1-BF5D-49DE-814C-9B87D39E909B}" type="presParOf" srcId="{9DC06D93-AA20-45FC-ADDE-2571DB40730C}" destId="{24C1A6E4-3010-4D84-8243-20639822A724}" srcOrd="3" destOrd="0" presId="urn:microsoft.com/office/officeart/2005/8/layout/gear1"/>
    <dgm:cxn modelId="{39CCBBD6-9B81-4735-9560-2F591DF5291E}" type="presParOf" srcId="{9DC06D93-AA20-45FC-ADDE-2571DB40730C}" destId="{AA3A7749-FE5B-4B35-A5A1-A88C10F440BA}" srcOrd="4" destOrd="0" presId="urn:microsoft.com/office/officeart/2005/8/layout/gear1"/>
    <dgm:cxn modelId="{64BA91A4-F4DD-4A5D-AFF1-08EC5FC2B7F0}" type="presParOf" srcId="{9DC06D93-AA20-45FC-ADDE-2571DB40730C}" destId="{9A53A200-F3E1-4AEB-9A39-C1C251A68458}" srcOrd="5" destOrd="0" presId="urn:microsoft.com/office/officeart/2005/8/layout/gear1"/>
    <dgm:cxn modelId="{9DAFFE4F-6A7E-4543-A46E-477697F58AFC}" type="presParOf" srcId="{9DC06D93-AA20-45FC-ADDE-2571DB40730C}" destId="{75CF9BD5-F022-47DB-8DDF-41DD003C30F4}" srcOrd="6" destOrd="0" presId="urn:microsoft.com/office/officeart/2005/8/layout/gear1"/>
    <dgm:cxn modelId="{59E5D04D-ECCE-457F-8C2E-61D3482CBB23}" type="presParOf" srcId="{9DC06D93-AA20-45FC-ADDE-2571DB40730C}" destId="{016E4E29-DA69-4C1B-8944-18E95ADEBE59}" srcOrd="7" destOrd="0" presId="urn:microsoft.com/office/officeart/2005/8/layout/gear1"/>
    <dgm:cxn modelId="{7C2A835F-C9EC-4499-9DC1-5F6542E79BF9}" type="presParOf" srcId="{9DC06D93-AA20-45FC-ADDE-2571DB40730C}" destId="{B27809B2-B98C-40A1-B1BB-C6A1A06FAFFA}" srcOrd="8" destOrd="0" presId="urn:microsoft.com/office/officeart/2005/8/layout/gear1"/>
    <dgm:cxn modelId="{28E189D4-3429-4666-A190-8B461BAB3382}" type="presParOf" srcId="{9DC06D93-AA20-45FC-ADDE-2571DB40730C}" destId="{57B3F1C4-D221-43A3-910C-01FE971ECAA0}" srcOrd="9" destOrd="0" presId="urn:microsoft.com/office/officeart/2005/8/layout/gear1"/>
    <dgm:cxn modelId="{F03F305E-8418-4BAD-937E-F1AF0A70AE54}" type="presParOf" srcId="{9DC06D93-AA20-45FC-ADDE-2571DB40730C}" destId="{5A9EAF43-253A-451D-8533-0AD553115D6A}" srcOrd="10" destOrd="0" presId="urn:microsoft.com/office/officeart/2005/8/layout/gear1"/>
    <dgm:cxn modelId="{09CFC0D2-E3DB-4972-930B-9D2E5D897B9D}" type="presParOf" srcId="{9DC06D93-AA20-45FC-ADDE-2571DB40730C}" destId="{29539B3F-3912-47DD-9366-8DD5A087FB4D}" srcOrd="11" destOrd="0" presId="urn:microsoft.com/office/officeart/2005/8/layout/gear1"/>
    <dgm:cxn modelId="{6A8769A7-90AA-496D-A231-2A6F29D50F27}" type="presParOf" srcId="{9DC06D93-AA20-45FC-ADDE-2571DB40730C}" destId="{A3B717CE-CBBE-43CB-959F-D86443B0499B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4D07A99-59BD-40BB-889E-F8106634BCD5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E6CBC135-09EC-4E2A-9CE0-125562B0D256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Schülerin</a:t>
          </a:r>
          <a:endParaRPr lang="fr-FR" dirty="0"/>
        </a:p>
      </dgm:t>
    </dgm:pt>
    <dgm:pt modelId="{C9816B13-74CA-42C4-848F-B121CD9E74C5}" type="parTrans" cxnId="{63710E34-AEFF-492B-97E9-68BF3AC3D766}">
      <dgm:prSet/>
      <dgm:spPr/>
      <dgm:t>
        <a:bodyPr/>
        <a:lstStyle/>
        <a:p>
          <a:endParaRPr lang="fr-FR"/>
        </a:p>
      </dgm:t>
    </dgm:pt>
    <dgm:pt modelId="{EC7E033B-DA46-4DB4-9AF5-056FCEBB8832}" type="sibTrans" cxnId="{63710E34-AEFF-492B-97E9-68BF3AC3D766}">
      <dgm:prSet/>
      <dgm:spPr/>
      <dgm:t>
        <a:bodyPr/>
        <a:lstStyle/>
        <a:p>
          <a:endParaRPr lang="fr-FR"/>
        </a:p>
      </dgm:t>
    </dgm:pt>
    <dgm:pt modelId="{973C79C5-578F-4637-AA55-4FE7A752C91A}">
      <dgm:prSet phldrT="[Texte]"/>
      <dgm:spPr>
        <a:solidFill>
          <a:schemeClr val="accent1"/>
        </a:solidFill>
      </dgm:spPr>
      <dgm:t>
        <a:bodyPr/>
        <a:lstStyle/>
        <a:p>
          <a:r>
            <a:rPr lang="fr-FR" dirty="0" err="1" smtClean="0"/>
            <a:t>Tisch</a:t>
          </a:r>
          <a:endParaRPr lang="fr-FR" dirty="0"/>
        </a:p>
      </dgm:t>
    </dgm:pt>
    <dgm:pt modelId="{3868355B-164D-4456-AF99-B5573B00A388}" type="parTrans" cxnId="{C9B17EB6-3F87-4102-8AB8-12D088D74E73}">
      <dgm:prSet/>
      <dgm:spPr/>
      <dgm:t>
        <a:bodyPr/>
        <a:lstStyle/>
        <a:p>
          <a:endParaRPr lang="fr-FR"/>
        </a:p>
      </dgm:t>
    </dgm:pt>
    <dgm:pt modelId="{970FD099-61BD-4609-A91A-5D11183683F3}" type="sibTrans" cxnId="{C9B17EB6-3F87-4102-8AB8-12D088D74E73}">
      <dgm:prSet/>
      <dgm:spPr/>
      <dgm:t>
        <a:bodyPr/>
        <a:lstStyle/>
        <a:p>
          <a:endParaRPr lang="fr-FR"/>
        </a:p>
      </dgm:t>
    </dgm:pt>
    <dgm:pt modelId="{8375CCCA-97FE-4CA6-9E92-5EAF68703B48}">
      <dgm:prSet phldrT="[Texte]"/>
      <dgm:spPr>
        <a:solidFill>
          <a:schemeClr val="accent1"/>
        </a:solidFill>
      </dgm:spPr>
      <dgm:t>
        <a:bodyPr/>
        <a:lstStyle/>
        <a:p>
          <a:r>
            <a:rPr lang="fr-FR" dirty="0" err="1" smtClean="0"/>
            <a:t>Schüler</a:t>
          </a:r>
          <a:endParaRPr lang="fr-FR" dirty="0"/>
        </a:p>
      </dgm:t>
    </dgm:pt>
    <dgm:pt modelId="{FEA8B27E-DEE1-40EF-9081-168BDC4F5771}" type="parTrans" cxnId="{91ABC298-77DF-4F36-9A3F-9549920974BA}">
      <dgm:prSet/>
      <dgm:spPr/>
      <dgm:t>
        <a:bodyPr/>
        <a:lstStyle/>
        <a:p>
          <a:endParaRPr lang="fr-FR"/>
        </a:p>
      </dgm:t>
    </dgm:pt>
    <dgm:pt modelId="{A26C40C1-0B0C-4006-8A66-A2E3EF6D6E65}" type="sibTrans" cxnId="{91ABC298-77DF-4F36-9A3F-9549920974BA}">
      <dgm:prSet/>
      <dgm:spPr/>
      <dgm:t>
        <a:bodyPr/>
        <a:lstStyle/>
        <a:p>
          <a:endParaRPr lang="fr-FR"/>
        </a:p>
      </dgm:t>
    </dgm:pt>
    <dgm:pt modelId="{9DC06D93-AA20-45FC-ADDE-2571DB40730C}" type="pres">
      <dgm:prSet presAssocID="{94D07A99-59BD-40BB-889E-F8106634BC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0BD561-39E3-403D-8B5E-423738ABB306}" type="pres">
      <dgm:prSet presAssocID="{E6CBC135-09EC-4E2A-9CE0-125562B0D256}" presName="gear1" presStyleLbl="node1" presStyleIdx="0" presStyleCnt="3">
        <dgm:presLayoutVars>
          <dgm:chMax val="1"/>
          <dgm:bulletEnabled val="1"/>
        </dgm:presLayoutVars>
      </dgm:prSet>
      <dgm:spPr/>
    </dgm:pt>
    <dgm:pt modelId="{55871BB7-410E-4E88-A2C2-CF55DB5460A3}" type="pres">
      <dgm:prSet presAssocID="{E6CBC135-09EC-4E2A-9CE0-125562B0D256}" presName="gear1srcNode" presStyleLbl="node1" presStyleIdx="0" presStyleCnt="3"/>
      <dgm:spPr/>
    </dgm:pt>
    <dgm:pt modelId="{A76054BB-1953-4271-AF1B-85AC2E90344E}" type="pres">
      <dgm:prSet presAssocID="{E6CBC135-09EC-4E2A-9CE0-125562B0D256}" presName="gear1dstNode" presStyleLbl="node1" presStyleIdx="0" presStyleCnt="3"/>
      <dgm:spPr/>
    </dgm:pt>
    <dgm:pt modelId="{24C1A6E4-3010-4D84-8243-20639822A724}" type="pres">
      <dgm:prSet presAssocID="{973C79C5-578F-4637-AA55-4FE7A752C9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3A7749-FE5B-4B35-A5A1-A88C10F440BA}" type="pres">
      <dgm:prSet presAssocID="{973C79C5-578F-4637-AA55-4FE7A752C91A}" presName="gear2srcNode" presStyleLbl="node1" presStyleIdx="1" presStyleCnt="3"/>
      <dgm:spPr/>
    </dgm:pt>
    <dgm:pt modelId="{9A53A200-F3E1-4AEB-9A39-C1C251A68458}" type="pres">
      <dgm:prSet presAssocID="{973C79C5-578F-4637-AA55-4FE7A752C91A}" presName="gear2dstNode" presStyleLbl="node1" presStyleIdx="1" presStyleCnt="3"/>
      <dgm:spPr/>
    </dgm:pt>
    <dgm:pt modelId="{75CF9BD5-F022-47DB-8DDF-41DD003C30F4}" type="pres">
      <dgm:prSet presAssocID="{8375CCCA-97FE-4CA6-9E92-5EAF68703B48}" presName="gear3" presStyleLbl="node1" presStyleIdx="2" presStyleCnt="3"/>
      <dgm:spPr/>
    </dgm:pt>
    <dgm:pt modelId="{016E4E29-DA69-4C1B-8944-18E95ADEBE59}" type="pres">
      <dgm:prSet presAssocID="{8375CCCA-97FE-4CA6-9E92-5EAF68703B4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27809B2-B98C-40A1-B1BB-C6A1A06FAFFA}" type="pres">
      <dgm:prSet presAssocID="{8375CCCA-97FE-4CA6-9E92-5EAF68703B48}" presName="gear3srcNode" presStyleLbl="node1" presStyleIdx="2" presStyleCnt="3"/>
      <dgm:spPr/>
    </dgm:pt>
    <dgm:pt modelId="{57B3F1C4-D221-43A3-910C-01FE971ECAA0}" type="pres">
      <dgm:prSet presAssocID="{8375CCCA-97FE-4CA6-9E92-5EAF68703B48}" presName="gear3dstNode" presStyleLbl="node1" presStyleIdx="2" presStyleCnt="3"/>
      <dgm:spPr/>
    </dgm:pt>
    <dgm:pt modelId="{5A9EAF43-253A-451D-8533-0AD553115D6A}" type="pres">
      <dgm:prSet presAssocID="{EC7E033B-DA46-4DB4-9AF5-056FCEBB8832}" presName="connector1" presStyleLbl="sibTrans2D1" presStyleIdx="0" presStyleCnt="3"/>
      <dgm:spPr/>
    </dgm:pt>
    <dgm:pt modelId="{29539B3F-3912-47DD-9366-8DD5A087FB4D}" type="pres">
      <dgm:prSet presAssocID="{970FD099-61BD-4609-A91A-5D11183683F3}" presName="connector2" presStyleLbl="sibTrans2D1" presStyleIdx="1" presStyleCnt="3"/>
      <dgm:spPr/>
    </dgm:pt>
    <dgm:pt modelId="{A3B717CE-CBBE-43CB-959F-D86443B0499B}" type="pres">
      <dgm:prSet presAssocID="{A26C40C1-0B0C-4006-8A66-A2E3EF6D6E65}" presName="connector3" presStyleLbl="sibTrans2D1" presStyleIdx="2" presStyleCnt="3"/>
      <dgm:spPr/>
    </dgm:pt>
  </dgm:ptLst>
  <dgm:cxnLst>
    <dgm:cxn modelId="{E98D3960-BC3E-4109-BC1B-FF5544AAAE6F}" type="presOf" srcId="{973C79C5-578F-4637-AA55-4FE7A752C91A}" destId="{9A53A200-F3E1-4AEB-9A39-C1C251A68458}" srcOrd="2" destOrd="0" presId="urn:microsoft.com/office/officeart/2005/8/layout/gear1"/>
    <dgm:cxn modelId="{699301DD-AD1E-4AB6-B4B2-E2B82461A1FB}" type="presOf" srcId="{EC7E033B-DA46-4DB4-9AF5-056FCEBB8832}" destId="{5A9EAF43-253A-451D-8533-0AD553115D6A}" srcOrd="0" destOrd="0" presId="urn:microsoft.com/office/officeart/2005/8/layout/gear1"/>
    <dgm:cxn modelId="{5B21FF27-E009-47D6-A71D-41AD060070D9}" type="presOf" srcId="{A26C40C1-0B0C-4006-8A66-A2E3EF6D6E65}" destId="{A3B717CE-CBBE-43CB-959F-D86443B0499B}" srcOrd="0" destOrd="0" presId="urn:microsoft.com/office/officeart/2005/8/layout/gear1"/>
    <dgm:cxn modelId="{C9B17EB6-3F87-4102-8AB8-12D088D74E73}" srcId="{94D07A99-59BD-40BB-889E-F8106634BCD5}" destId="{973C79C5-578F-4637-AA55-4FE7A752C91A}" srcOrd="1" destOrd="0" parTransId="{3868355B-164D-4456-AF99-B5573B00A388}" sibTransId="{970FD099-61BD-4609-A91A-5D11183683F3}"/>
    <dgm:cxn modelId="{CA6F4FBA-4037-413E-867A-B714631B17D9}" type="presOf" srcId="{8375CCCA-97FE-4CA6-9E92-5EAF68703B48}" destId="{57B3F1C4-D221-43A3-910C-01FE971ECAA0}" srcOrd="3" destOrd="0" presId="urn:microsoft.com/office/officeart/2005/8/layout/gear1"/>
    <dgm:cxn modelId="{DE99561A-800E-4D7E-96F7-D8FA2055E0B0}" type="presOf" srcId="{973C79C5-578F-4637-AA55-4FE7A752C91A}" destId="{AA3A7749-FE5B-4B35-A5A1-A88C10F440BA}" srcOrd="1" destOrd="0" presId="urn:microsoft.com/office/officeart/2005/8/layout/gear1"/>
    <dgm:cxn modelId="{D22A991D-72D9-4104-82DD-4B078FDE9C63}" type="presOf" srcId="{970FD099-61BD-4609-A91A-5D11183683F3}" destId="{29539B3F-3912-47DD-9366-8DD5A087FB4D}" srcOrd="0" destOrd="0" presId="urn:microsoft.com/office/officeart/2005/8/layout/gear1"/>
    <dgm:cxn modelId="{AFD64F4E-CA80-4983-8C00-54DF98A534AC}" type="presOf" srcId="{8375CCCA-97FE-4CA6-9E92-5EAF68703B48}" destId="{B27809B2-B98C-40A1-B1BB-C6A1A06FAFFA}" srcOrd="2" destOrd="0" presId="urn:microsoft.com/office/officeart/2005/8/layout/gear1"/>
    <dgm:cxn modelId="{4A101BF7-0743-458F-BCFD-53285FD9F4AD}" type="presOf" srcId="{E6CBC135-09EC-4E2A-9CE0-125562B0D256}" destId="{55871BB7-410E-4E88-A2C2-CF55DB5460A3}" srcOrd="1" destOrd="0" presId="urn:microsoft.com/office/officeart/2005/8/layout/gear1"/>
    <dgm:cxn modelId="{C2818617-F581-4EDF-B1CF-55E92D5C0172}" type="presOf" srcId="{94D07A99-59BD-40BB-889E-F8106634BCD5}" destId="{9DC06D93-AA20-45FC-ADDE-2571DB40730C}" srcOrd="0" destOrd="0" presId="urn:microsoft.com/office/officeart/2005/8/layout/gear1"/>
    <dgm:cxn modelId="{D385BEBC-3CB1-4C7B-9404-190A4D4DEE57}" type="presOf" srcId="{8375CCCA-97FE-4CA6-9E92-5EAF68703B48}" destId="{016E4E29-DA69-4C1B-8944-18E95ADEBE59}" srcOrd="1" destOrd="0" presId="urn:microsoft.com/office/officeart/2005/8/layout/gear1"/>
    <dgm:cxn modelId="{91ABC298-77DF-4F36-9A3F-9549920974BA}" srcId="{94D07A99-59BD-40BB-889E-F8106634BCD5}" destId="{8375CCCA-97FE-4CA6-9E92-5EAF68703B48}" srcOrd="2" destOrd="0" parTransId="{FEA8B27E-DEE1-40EF-9081-168BDC4F5771}" sibTransId="{A26C40C1-0B0C-4006-8A66-A2E3EF6D6E65}"/>
    <dgm:cxn modelId="{3F8C20C6-BD39-4900-BB52-7A571D6BB092}" type="presOf" srcId="{8375CCCA-97FE-4CA6-9E92-5EAF68703B48}" destId="{75CF9BD5-F022-47DB-8DDF-41DD003C30F4}" srcOrd="0" destOrd="0" presId="urn:microsoft.com/office/officeart/2005/8/layout/gear1"/>
    <dgm:cxn modelId="{F8E47440-1C6E-453E-8A52-CAD379CC1EC8}" type="presOf" srcId="{E6CBC135-09EC-4E2A-9CE0-125562B0D256}" destId="{A76054BB-1953-4271-AF1B-85AC2E90344E}" srcOrd="2" destOrd="0" presId="urn:microsoft.com/office/officeart/2005/8/layout/gear1"/>
    <dgm:cxn modelId="{FE1A85F4-21CA-4ADD-94D9-1B52500C4316}" type="presOf" srcId="{E6CBC135-09EC-4E2A-9CE0-125562B0D256}" destId="{880BD561-39E3-403D-8B5E-423738ABB306}" srcOrd="0" destOrd="0" presId="urn:microsoft.com/office/officeart/2005/8/layout/gear1"/>
    <dgm:cxn modelId="{63710E34-AEFF-492B-97E9-68BF3AC3D766}" srcId="{94D07A99-59BD-40BB-889E-F8106634BCD5}" destId="{E6CBC135-09EC-4E2A-9CE0-125562B0D256}" srcOrd="0" destOrd="0" parTransId="{C9816B13-74CA-42C4-848F-B121CD9E74C5}" sibTransId="{EC7E033B-DA46-4DB4-9AF5-056FCEBB8832}"/>
    <dgm:cxn modelId="{AE08757C-C5A8-435F-861F-730E164B8D4B}" type="presOf" srcId="{973C79C5-578F-4637-AA55-4FE7A752C91A}" destId="{24C1A6E4-3010-4D84-8243-20639822A724}" srcOrd="0" destOrd="0" presId="urn:microsoft.com/office/officeart/2005/8/layout/gear1"/>
    <dgm:cxn modelId="{6BC2F68C-B04C-4A15-8650-E05D0F4DCE9E}" type="presParOf" srcId="{9DC06D93-AA20-45FC-ADDE-2571DB40730C}" destId="{880BD561-39E3-403D-8B5E-423738ABB306}" srcOrd="0" destOrd="0" presId="urn:microsoft.com/office/officeart/2005/8/layout/gear1"/>
    <dgm:cxn modelId="{ABB17208-DA95-4C39-B872-7D64A24ABF6D}" type="presParOf" srcId="{9DC06D93-AA20-45FC-ADDE-2571DB40730C}" destId="{55871BB7-410E-4E88-A2C2-CF55DB5460A3}" srcOrd="1" destOrd="0" presId="urn:microsoft.com/office/officeart/2005/8/layout/gear1"/>
    <dgm:cxn modelId="{E2EA2084-C743-42BC-B5CD-BA3ACF8794B5}" type="presParOf" srcId="{9DC06D93-AA20-45FC-ADDE-2571DB40730C}" destId="{A76054BB-1953-4271-AF1B-85AC2E90344E}" srcOrd="2" destOrd="0" presId="urn:microsoft.com/office/officeart/2005/8/layout/gear1"/>
    <dgm:cxn modelId="{017ECABB-7C0F-4915-B273-0F4B0B0BAA74}" type="presParOf" srcId="{9DC06D93-AA20-45FC-ADDE-2571DB40730C}" destId="{24C1A6E4-3010-4D84-8243-20639822A724}" srcOrd="3" destOrd="0" presId="urn:microsoft.com/office/officeart/2005/8/layout/gear1"/>
    <dgm:cxn modelId="{21E7BC89-7149-4810-ACBC-2A329E0C5C88}" type="presParOf" srcId="{9DC06D93-AA20-45FC-ADDE-2571DB40730C}" destId="{AA3A7749-FE5B-4B35-A5A1-A88C10F440BA}" srcOrd="4" destOrd="0" presId="urn:microsoft.com/office/officeart/2005/8/layout/gear1"/>
    <dgm:cxn modelId="{940700FC-501B-4AD6-BB34-CFA8652C4AF7}" type="presParOf" srcId="{9DC06D93-AA20-45FC-ADDE-2571DB40730C}" destId="{9A53A200-F3E1-4AEB-9A39-C1C251A68458}" srcOrd="5" destOrd="0" presId="urn:microsoft.com/office/officeart/2005/8/layout/gear1"/>
    <dgm:cxn modelId="{83B8D18A-A405-4BF5-8715-34C825E8F93F}" type="presParOf" srcId="{9DC06D93-AA20-45FC-ADDE-2571DB40730C}" destId="{75CF9BD5-F022-47DB-8DDF-41DD003C30F4}" srcOrd="6" destOrd="0" presId="urn:microsoft.com/office/officeart/2005/8/layout/gear1"/>
    <dgm:cxn modelId="{E9CBB486-A487-400E-A5F9-ED2B47E589FA}" type="presParOf" srcId="{9DC06D93-AA20-45FC-ADDE-2571DB40730C}" destId="{016E4E29-DA69-4C1B-8944-18E95ADEBE59}" srcOrd="7" destOrd="0" presId="urn:microsoft.com/office/officeart/2005/8/layout/gear1"/>
    <dgm:cxn modelId="{2FF8740F-75B3-4323-8384-3DEF86C55D1F}" type="presParOf" srcId="{9DC06D93-AA20-45FC-ADDE-2571DB40730C}" destId="{B27809B2-B98C-40A1-B1BB-C6A1A06FAFFA}" srcOrd="8" destOrd="0" presId="urn:microsoft.com/office/officeart/2005/8/layout/gear1"/>
    <dgm:cxn modelId="{FC09043D-F1EE-4DFE-A40F-AF4F59F5416B}" type="presParOf" srcId="{9DC06D93-AA20-45FC-ADDE-2571DB40730C}" destId="{57B3F1C4-D221-43A3-910C-01FE971ECAA0}" srcOrd="9" destOrd="0" presId="urn:microsoft.com/office/officeart/2005/8/layout/gear1"/>
    <dgm:cxn modelId="{B86D474E-1ECC-466F-91A5-628FDCBDC250}" type="presParOf" srcId="{9DC06D93-AA20-45FC-ADDE-2571DB40730C}" destId="{5A9EAF43-253A-451D-8533-0AD553115D6A}" srcOrd="10" destOrd="0" presId="urn:microsoft.com/office/officeart/2005/8/layout/gear1"/>
    <dgm:cxn modelId="{215306C3-8357-4BB2-8C0D-0D7F5AF911EE}" type="presParOf" srcId="{9DC06D93-AA20-45FC-ADDE-2571DB40730C}" destId="{29539B3F-3912-47DD-9366-8DD5A087FB4D}" srcOrd="11" destOrd="0" presId="urn:microsoft.com/office/officeart/2005/8/layout/gear1"/>
    <dgm:cxn modelId="{DA7F5A72-3431-4944-B887-92E5AB464E2F}" type="presParOf" srcId="{9DC06D93-AA20-45FC-ADDE-2571DB40730C}" destId="{A3B717CE-CBBE-43CB-959F-D86443B0499B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4D07A99-59BD-40BB-889E-F8106634BCD5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E6CBC135-09EC-4E2A-9CE0-125562B0D256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Tür</a:t>
          </a:r>
          <a:endParaRPr lang="fr-FR" dirty="0"/>
        </a:p>
      </dgm:t>
    </dgm:pt>
    <dgm:pt modelId="{C9816B13-74CA-42C4-848F-B121CD9E74C5}" type="parTrans" cxnId="{63710E34-AEFF-492B-97E9-68BF3AC3D766}">
      <dgm:prSet/>
      <dgm:spPr/>
      <dgm:t>
        <a:bodyPr/>
        <a:lstStyle/>
        <a:p>
          <a:endParaRPr lang="fr-FR"/>
        </a:p>
      </dgm:t>
    </dgm:pt>
    <dgm:pt modelId="{EC7E033B-DA46-4DB4-9AF5-056FCEBB8832}" type="sibTrans" cxnId="{63710E34-AEFF-492B-97E9-68BF3AC3D766}">
      <dgm:prSet/>
      <dgm:spPr/>
      <dgm:t>
        <a:bodyPr/>
        <a:lstStyle/>
        <a:p>
          <a:endParaRPr lang="fr-FR"/>
        </a:p>
      </dgm:t>
    </dgm:pt>
    <dgm:pt modelId="{973C79C5-578F-4637-AA55-4FE7A752C91A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err="1" smtClean="0"/>
            <a:t>Fenster</a:t>
          </a:r>
          <a:endParaRPr lang="fr-FR" dirty="0"/>
        </a:p>
      </dgm:t>
    </dgm:pt>
    <dgm:pt modelId="{3868355B-164D-4456-AF99-B5573B00A388}" type="parTrans" cxnId="{C9B17EB6-3F87-4102-8AB8-12D088D74E73}">
      <dgm:prSet/>
      <dgm:spPr/>
      <dgm:t>
        <a:bodyPr/>
        <a:lstStyle/>
        <a:p>
          <a:endParaRPr lang="fr-FR"/>
        </a:p>
      </dgm:t>
    </dgm:pt>
    <dgm:pt modelId="{970FD099-61BD-4609-A91A-5D11183683F3}" type="sibTrans" cxnId="{C9B17EB6-3F87-4102-8AB8-12D088D74E73}">
      <dgm:prSet/>
      <dgm:spPr/>
      <dgm:t>
        <a:bodyPr/>
        <a:lstStyle/>
        <a:p>
          <a:endParaRPr lang="fr-FR"/>
        </a:p>
      </dgm:t>
    </dgm:pt>
    <dgm:pt modelId="{8375CCCA-97FE-4CA6-9E92-5EAF68703B48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Klasse</a:t>
          </a:r>
          <a:endParaRPr lang="fr-FR" dirty="0"/>
        </a:p>
      </dgm:t>
    </dgm:pt>
    <dgm:pt modelId="{FEA8B27E-DEE1-40EF-9081-168BDC4F5771}" type="parTrans" cxnId="{91ABC298-77DF-4F36-9A3F-9549920974BA}">
      <dgm:prSet/>
      <dgm:spPr/>
      <dgm:t>
        <a:bodyPr/>
        <a:lstStyle/>
        <a:p>
          <a:endParaRPr lang="fr-FR"/>
        </a:p>
      </dgm:t>
    </dgm:pt>
    <dgm:pt modelId="{A26C40C1-0B0C-4006-8A66-A2E3EF6D6E65}" type="sibTrans" cxnId="{91ABC298-77DF-4F36-9A3F-9549920974BA}">
      <dgm:prSet/>
      <dgm:spPr/>
      <dgm:t>
        <a:bodyPr/>
        <a:lstStyle/>
        <a:p>
          <a:endParaRPr lang="fr-FR"/>
        </a:p>
      </dgm:t>
    </dgm:pt>
    <dgm:pt modelId="{9DC06D93-AA20-45FC-ADDE-2571DB40730C}" type="pres">
      <dgm:prSet presAssocID="{94D07A99-59BD-40BB-889E-F8106634BC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0BD561-39E3-403D-8B5E-423738ABB306}" type="pres">
      <dgm:prSet presAssocID="{E6CBC135-09EC-4E2A-9CE0-125562B0D256}" presName="gear1" presStyleLbl="node1" presStyleIdx="0" presStyleCnt="3">
        <dgm:presLayoutVars>
          <dgm:chMax val="1"/>
          <dgm:bulletEnabled val="1"/>
        </dgm:presLayoutVars>
      </dgm:prSet>
      <dgm:spPr/>
    </dgm:pt>
    <dgm:pt modelId="{55871BB7-410E-4E88-A2C2-CF55DB5460A3}" type="pres">
      <dgm:prSet presAssocID="{E6CBC135-09EC-4E2A-9CE0-125562B0D256}" presName="gear1srcNode" presStyleLbl="node1" presStyleIdx="0" presStyleCnt="3"/>
      <dgm:spPr/>
    </dgm:pt>
    <dgm:pt modelId="{A76054BB-1953-4271-AF1B-85AC2E90344E}" type="pres">
      <dgm:prSet presAssocID="{E6CBC135-09EC-4E2A-9CE0-125562B0D256}" presName="gear1dstNode" presStyleLbl="node1" presStyleIdx="0" presStyleCnt="3"/>
      <dgm:spPr/>
    </dgm:pt>
    <dgm:pt modelId="{24C1A6E4-3010-4D84-8243-20639822A724}" type="pres">
      <dgm:prSet presAssocID="{973C79C5-578F-4637-AA55-4FE7A752C9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3A7749-FE5B-4B35-A5A1-A88C10F440BA}" type="pres">
      <dgm:prSet presAssocID="{973C79C5-578F-4637-AA55-4FE7A752C91A}" presName="gear2srcNode" presStyleLbl="node1" presStyleIdx="1" presStyleCnt="3"/>
      <dgm:spPr/>
    </dgm:pt>
    <dgm:pt modelId="{9A53A200-F3E1-4AEB-9A39-C1C251A68458}" type="pres">
      <dgm:prSet presAssocID="{973C79C5-578F-4637-AA55-4FE7A752C91A}" presName="gear2dstNode" presStyleLbl="node1" presStyleIdx="1" presStyleCnt="3"/>
      <dgm:spPr/>
    </dgm:pt>
    <dgm:pt modelId="{75CF9BD5-F022-47DB-8DDF-41DD003C30F4}" type="pres">
      <dgm:prSet presAssocID="{8375CCCA-97FE-4CA6-9E92-5EAF68703B48}" presName="gear3" presStyleLbl="node1" presStyleIdx="2" presStyleCnt="3"/>
      <dgm:spPr/>
    </dgm:pt>
    <dgm:pt modelId="{016E4E29-DA69-4C1B-8944-18E95ADEBE59}" type="pres">
      <dgm:prSet presAssocID="{8375CCCA-97FE-4CA6-9E92-5EAF68703B4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27809B2-B98C-40A1-B1BB-C6A1A06FAFFA}" type="pres">
      <dgm:prSet presAssocID="{8375CCCA-97FE-4CA6-9E92-5EAF68703B48}" presName="gear3srcNode" presStyleLbl="node1" presStyleIdx="2" presStyleCnt="3"/>
      <dgm:spPr/>
    </dgm:pt>
    <dgm:pt modelId="{57B3F1C4-D221-43A3-910C-01FE971ECAA0}" type="pres">
      <dgm:prSet presAssocID="{8375CCCA-97FE-4CA6-9E92-5EAF68703B48}" presName="gear3dstNode" presStyleLbl="node1" presStyleIdx="2" presStyleCnt="3"/>
      <dgm:spPr/>
    </dgm:pt>
    <dgm:pt modelId="{5A9EAF43-253A-451D-8533-0AD553115D6A}" type="pres">
      <dgm:prSet presAssocID="{EC7E033B-DA46-4DB4-9AF5-056FCEBB8832}" presName="connector1" presStyleLbl="sibTrans2D1" presStyleIdx="0" presStyleCnt="3"/>
      <dgm:spPr/>
    </dgm:pt>
    <dgm:pt modelId="{29539B3F-3912-47DD-9366-8DD5A087FB4D}" type="pres">
      <dgm:prSet presAssocID="{970FD099-61BD-4609-A91A-5D11183683F3}" presName="connector2" presStyleLbl="sibTrans2D1" presStyleIdx="1" presStyleCnt="3"/>
      <dgm:spPr/>
    </dgm:pt>
    <dgm:pt modelId="{A3B717CE-CBBE-43CB-959F-D86443B0499B}" type="pres">
      <dgm:prSet presAssocID="{A26C40C1-0B0C-4006-8A66-A2E3EF6D6E65}" presName="connector3" presStyleLbl="sibTrans2D1" presStyleIdx="2" presStyleCnt="3"/>
      <dgm:spPr/>
    </dgm:pt>
  </dgm:ptLst>
  <dgm:cxnLst>
    <dgm:cxn modelId="{7FC4E72F-391A-4CFC-8F83-A0A90FFA91C3}" type="presOf" srcId="{973C79C5-578F-4637-AA55-4FE7A752C91A}" destId="{24C1A6E4-3010-4D84-8243-20639822A724}" srcOrd="0" destOrd="0" presId="urn:microsoft.com/office/officeart/2005/8/layout/gear1"/>
    <dgm:cxn modelId="{2893508E-AFFC-4E33-A30A-5C3F27EEA0C7}" type="presOf" srcId="{8375CCCA-97FE-4CA6-9E92-5EAF68703B48}" destId="{75CF9BD5-F022-47DB-8DDF-41DD003C30F4}" srcOrd="0" destOrd="0" presId="urn:microsoft.com/office/officeart/2005/8/layout/gear1"/>
    <dgm:cxn modelId="{E01034F6-69B6-43E1-AC91-ED9CC1377F8D}" type="presOf" srcId="{E6CBC135-09EC-4E2A-9CE0-125562B0D256}" destId="{A76054BB-1953-4271-AF1B-85AC2E90344E}" srcOrd="2" destOrd="0" presId="urn:microsoft.com/office/officeart/2005/8/layout/gear1"/>
    <dgm:cxn modelId="{BB0ADEEB-A580-4EEE-ABCF-696B48815287}" type="presOf" srcId="{E6CBC135-09EC-4E2A-9CE0-125562B0D256}" destId="{880BD561-39E3-403D-8B5E-423738ABB306}" srcOrd="0" destOrd="0" presId="urn:microsoft.com/office/officeart/2005/8/layout/gear1"/>
    <dgm:cxn modelId="{8604290A-39D8-4B70-BA0F-A07671FEBE2E}" type="presOf" srcId="{A26C40C1-0B0C-4006-8A66-A2E3EF6D6E65}" destId="{A3B717CE-CBBE-43CB-959F-D86443B0499B}" srcOrd="0" destOrd="0" presId="urn:microsoft.com/office/officeart/2005/8/layout/gear1"/>
    <dgm:cxn modelId="{C9B17EB6-3F87-4102-8AB8-12D088D74E73}" srcId="{94D07A99-59BD-40BB-889E-F8106634BCD5}" destId="{973C79C5-578F-4637-AA55-4FE7A752C91A}" srcOrd="1" destOrd="0" parTransId="{3868355B-164D-4456-AF99-B5573B00A388}" sibTransId="{970FD099-61BD-4609-A91A-5D11183683F3}"/>
    <dgm:cxn modelId="{D37149BF-13F0-448C-842E-666C6D853D2F}" type="presOf" srcId="{94D07A99-59BD-40BB-889E-F8106634BCD5}" destId="{9DC06D93-AA20-45FC-ADDE-2571DB40730C}" srcOrd="0" destOrd="0" presId="urn:microsoft.com/office/officeart/2005/8/layout/gear1"/>
    <dgm:cxn modelId="{89D4C7DC-9740-4726-AA97-2BF5F1599CDA}" type="presOf" srcId="{970FD099-61BD-4609-A91A-5D11183683F3}" destId="{29539B3F-3912-47DD-9366-8DD5A087FB4D}" srcOrd="0" destOrd="0" presId="urn:microsoft.com/office/officeart/2005/8/layout/gear1"/>
    <dgm:cxn modelId="{94D0D81D-04E2-44E9-B12A-A2BB33AD1181}" type="presOf" srcId="{8375CCCA-97FE-4CA6-9E92-5EAF68703B48}" destId="{016E4E29-DA69-4C1B-8944-18E95ADEBE59}" srcOrd="1" destOrd="0" presId="urn:microsoft.com/office/officeart/2005/8/layout/gear1"/>
    <dgm:cxn modelId="{C8460FAA-B969-434D-AC91-04D454AD2694}" type="presOf" srcId="{973C79C5-578F-4637-AA55-4FE7A752C91A}" destId="{9A53A200-F3E1-4AEB-9A39-C1C251A68458}" srcOrd="2" destOrd="0" presId="urn:microsoft.com/office/officeart/2005/8/layout/gear1"/>
    <dgm:cxn modelId="{E8C40388-7A15-46BB-967E-4D7118A9AB55}" type="presOf" srcId="{8375CCCA-97FE-4CA6-9E92-5EAF68703B48}" destId="{57B3F1C4-D221-43A3-910C-01FE971ECAA0}" srcOrd="3" destOrd="0" presId="urn:microsoft.com/office/officeart/2005/8/layout/gear1"/>
    <dgm:cxn modelId="{91ABC298-77DF-4F36-9A3F-9549920974BA}" srcId="{94D07A99-59BD-40BB-889E-F8106634BCD5}" destId="{8375CCCA-97FE-4CA6-9E92-5EAF68703B48}" srcOrd="2" destOrd="0" parTransId="{FEA8B27E-DEE1-40EF-9081-168BDC4F5771}" sibTransId="{A26C40C1-0B0C-4006-8A66-A2E3EF6D6E65}"/>
    <dgm:cxn modelId="{33DF5AF3-EEF9-4260-A8A7-47D564832A62}" type="presOf" srcId="{EC7E033B-DA46-4DB4-9AF5-056FCEBB8832}" destId="{5A9EAF43-253A-451D-8533-0AD553115D6A}" srcOrd="0" destOrd="0" presId="urn:microsoft.com/office/officeart/2005/8/layout/gear1"/>
    <dgm:cxn modelId="{02DAB982-DEDD-4E2D-9302-7802CF1812AE}" type="presOf" srcId="{973C79C5-578F-4637-AA55-4FE7A752C91A}" destId="{AA3A7749-FE5B-4B35-A5A1-A88C10F440BA}" srcOrd="1" destOrd="0" presId="urn:microsoft.com/office/officeart/2005/8/layout/gear1"/>
    <dgm:cxn modelId="{75B68B8C-CAA3-4B36-BA5E-CF180C460F36}" type="presOf" srcId="{E6CBC135-09EC-4E2A-9CE0-125562B0D256}" destId="{55871BB7-410E-4E88-A2C2-CF55DB5460A3}" srcOrd="1" destOrd="0" presId="urn:microsoft.com/office/officeart/2005/8/layout/gear1"/>
    <dgm:cxn modelId="{6CE1DCDB-7ED0-40FF-B14C-16F6067835B3}" type="presOf" srcId="{8375CCCA-97FE-4CA6-9E92-5EAF68703B48}" destId="{B27809B2-B98C-40A1-B1BB-C6A1A06FAFFA}" srcOrd="2" destOrd="0" presId="urn:microsoft.com/office/officeart/2005/8/layout/gear1"/>
    <dgm:cxn modelId="{63710E34-AEFF-492B-97E9-68BF3AC3D766}" srcId="{94D07A99-59BD-40BB-889E-F8106634BCD5}" destId="{E6CBC135-09EC-4E2A-9CE0-125562B0D256}" srcOrd="0" destOrd="0" parTransId="{C9816B13-74CA-42C4-848F-B121CD9E74C5}" sibTransId="{EC7E033B-DA46-4DB4-9AF5-056FCEBB8832}"/>
    <dgm:cxn modelId="{A1E910FE-AC01-4C59-AE31-E51A5F9FE231}" type="presParOf" srcId="{9DC06D93-AA20-45FC-ADDE-2571DB40730C}" destId="{880BD561-39E3-403D-8B5E-423738ABB306}" srcOrd="0" destOrd="0" presId="urn:microsoft.com/office/officeart/2005/8/layout/gear1"/>
    <dgm:cxn modelId="{0C1D2820-0541-4870-98EC-E8418C3E4D1F}" type="presParOf" srcId="{9DC06D93-AA20-45FC-ADDE-2571DB40730C}" destId="{55871BB7-410E-4E88-A2C2-CF55DB5460A3}" srcOrd="1" destOrd="0" presId="urn:microsoft.com/office/officeart/2005/8/layout/gear1"/>
    <dgm:cxn modelId="{7536A456-300B-4C8F-A5A7-475E3A38E800}" type="presParOf" srcId="{9DC06D93-AA20-45FC-ADDE-2571DB40730C}" destId="{A76054BB-1953-4271-AF1B-85AC2E90344E}" srcOrd="2" destOrd="0" presId="urn:microsoft.com/office/officeart/2005/8/layout/gear1"/>
    <dgm:cxn modelId="{3ED63C69-82AD-49AA-83BE-EF354B5470A0}" type="presParOf" srcId="{9DC06D93-AA20-45FC-ADDE-2571DB40730C}" destId="{24C1A6E4-3010-4D84-8243-20639822A724}" srcOrd="3" destOrd="0" presId="urn:microsoft.com/office/officeart/2005/8/layout/gear1"/>
    <dgm:cxn modelId="{A84148CD-8CCE-497B-A0AA-F7EB86706A08}" type="presParOf" srcId="{9DC06D93-AA20-45FC-ADDE-2571DB40730C}" destId="{AA3A7749-FE5B-4B35-A5A1-A88C10F440BA}" srcOrd="4" destOrd="0" presId="urn:microsoft.com/office/officeart/2005/8/layout/gear1"/>
    <dgm:cxn modelId="{34A565C6-B44A-4ED9-BD93-0AAE85BB9FF0}" type="presParOf" srcId="{9DC06D93-AA20-45FC-ADDE-2571DB40730C}" destId="{9A53A200-F3E1-4AEB-9A39-C1C251A68458}" srcOrd="5" destOrd="0" presId="urn:microsoft.com/office/officeart/2005/8/layout/gear1"/>
    <dgm:cxn modelId="{8E678C37-591B-4B94-82F8-47D75E26178C}" type="presParOf" srcId="{9DC06D93-AA20-45FC-ADDE-2571DB40730C}" destId="{75CF9BD5-F022-47DB-8DDF-41DD003C30F4}" srcOrd="6" destOrd="0" presId="urn:microsoft.com/office/officeart/2005/8/layout/gear1"/>
    <dgm:cxn modelId="{E65F5154-03AB-46AA-AA86-D54661F47F1A}" type="presParOf" srcId="{9DC06D93-AA20-45FC-ADDE-2571DB40730C}" destId="{016E4E29-DA69-4C1B-8944-18E95ADEBE59}" srcOrd="7" destOrd="0" presId="urn:microsoft.com/office/officeart/2005/8/layout/gear1"/>
    <dgm:cxn modelId="{D132B8D8-A063-4B5E-8F6C-193C97C4C257}" type="presParOf" srcId="{9DC06D93-AA20-45FC-ADDE-2571DB40730C}" destId="{B27809B2-B98C-40A1-B1BB-C6A1A06FAFFA}" srcOrd="8" destOrd="0" presId="urn:microsoft.com/office/officeart/2005/8/layout/gear1"/>
    <dgm:cxn modelId="{079BF065-5197-4926-B15A-972F6716E921}" type="presParOf" srcId="{9DC06D93-AA20-45FC-ADDE-2571DB40730C}" destId="{57B3F1C4-D221-43A3-910C-01FE971ECAA0}" srcOrd="9" destOrd="0" presId="urn:microsoft.com/office/officeart/2005/8/layout/gear1"/>
    <dgm:cxn modelId="{63322765-42CF-4EE0-BFB0-FEB99E7CF896}" type="presParOf" srcId="{9DC06D93-AA20-45FC-ADDE-2571DB40730C}" destId="{5A9EAF43-253A-451D-8533-0AD553115D6A}" srcOrd="10" destOrd="0" presId="urn:microsoft.com/office/officeart/2005/8/layout/gear1"/>
    <dgm:cxn modelId="{96D9E1A0-F985-4019-B0A5-E5876B04D524}" type="presParOf" srcId="{9DC06D93-AA20-45FC-ADDE-2571DB40730C}" destId="{29539B3F-3912-47DD-9366-8DD5A087FB4D}" srcOrd="11" destOrd="0" presId="urn:microsoft.com/office/officeart/2005/8/layout/gear1"/>
    <dgm:cxn modelId="{3809C480-13EE-4017-9AB2-C701BE11CA85}" type="presParOf" srcId="{9DC06D93-AA20-45FC-ADDE-2571DB40730C}" destId="{A3B717CE-CBBE-43CB-959F-D86443B0499B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4D07A99-59BD-40BB-889E-F8106634BCD5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E6CBC135-09EC-4E2A-9CE0-125562B0D256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err="1" smtClean="0"/>
            <a:t>Schülerin</a:t>
          </a:r>
          <a:endParaRPr lang="fr-FR" dirty="0"/>
        </a:p>
      </dgm:t>
    </dgm:pt>
    <dgm:pt modelId="{C9816B13-74CA-42C4-848F-B121CD9E74C5}" type="parTrans" cxnId="{63710E34-AEFF-492B-97E9-68BF3AC3D766}">
      <dgm:prSet/>
      <dgm:spPr/>
      <dgm:t>
        <a:bodyPr/>
        <a:lstStyle/>
        <a:p>
          <a:endParaRPr lang="fr-FR"/>
        </a:p>
      </dgm:t>
    </dgm:pt>
    <dgm:pt modelId="{EC7E033B-DA46-4DB4-9AF5-056FCEBB8832}" type="sibTrans" cxnId="{63710E34-AEFF-492B-97E9-68BF3AC3D766}">
      <dgm:prSet/>
      <dgm:spPr/>
      <dgm:t>
        <a:bodyPr/>
        <a:lstStyle/>
        <a:p>
          <a:endParaRPr lang="fr-FR"/>
        </a:p>
      </dgm:t>
    </dgm:pt>
    <dgm:pt modelId="{973C79C5-578F-4637-AA55-4FE7A752C91A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Marker</a:t>
          </a:r>
          <a:endParaRPr lang="fr-FR" dirty="0"/>
        </a:p>
      </dgm:t>
    </dgm:pt>
    <dgm:pt modelId="{3868355B-164D-4456-AF99-B5573B00A388}" type="parTrans" cxnId="{C9B17EB6-3F87-4102-8AB8-12D088D74E73}">
      <dgm:prSet/>
      <dgm:spPr/>
      <dgm:t>
        <a:bodyPr/>
        <a:lstStyle/>
        <a:p>
          <a:endParaRPr lang="fr-FR"/>
        </a:p>
      </dgm:t>
    </dgm:pt>
    <dgm:pt modelId="{970FD099-61BD-4609-A91A-5D11183683F3}" type="sibTrans" cxnId="{C9B17EB6-3F87-4102-8AB8-12D088D74E73}">
      <dgm:prSet/>
      <dgm:spPr/>
      <dgm:t>
        <a:bodyPr/>
        <a:lstStyle/>
        <a:p>
          <a:endParaRPr lang="fr-FR"/>
        </a:p>
      </dgm:t>
    </dgm:pt>
    <dgm:pt modelId="{8375CCCA-97FE-4CA6-9E92-5EAF68703B48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err="1" smtClean="0"/>
            <a:t>Schüler</a:t>
          </a:r>
          <a:endParaRPr lang="fr-FR" dirty="0"/>
        </a:p>
      </dgm:t>
    </dgm:pt>
    <dgm:pt modelId="{FEA8B27E-DEE1-40EF-9081-168BDC4F5771}" type="parTrans" cxnId="{91ABC298-77DF-4F36-9A3F-9549920974BA}">
      <dgm:prSet/>
      <dgm:spPr/>
      <dgm:t>
        <a:bodyPr/>
        <a:lstStyle/>
        <a:p>
          <a:endParaRPr lang="fr-FR"/>
        </a:p>
      </dgm:t>
    </dgm:pt>
    <dgm:pt modelId="{A26C40C1-0B0C-4006-8A66-A2E3EF6D6E65}" type="sibTrans" cxnId="{91ABC298-77DF-4F36-9A3F-9549920974BA}">
      <dgm:prSet/>
      <dgm:spPr/>
      <dgm:t>
        <a:bodyPr/>
        <a:lstStyle/>
        <a:p>
          <a:endParaRPr lang="fr-FR"/>
        </a:p>
      </dgm:t>
    </dgm:pt>
    <dgm:pt modelId="{9DC06D93-AA20-45FC-ADDE-2571DB40730C}" type="pres">
      <dgm:prSet presAssocID="{94D07A99-59BD-40BB-889E-F8106634BC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0BD561-39E3-403D-8B5E-423738ABB306}" type="pres">
      <dgm:prSet presAssocID="{E6CBC135-09EC-4E2A-9CE0-125562B0D256}" presName="gear1" presStyleLbl="node1" presStyleIdx="0" presStyleCnt="3">
        <dgm:presLayoutVars>
          <dgm:chMax val="1"/>
          <dgm:bulletEnabled val="1"/>
        </dgm:presLayoutVars>
      </dgm:prSet>
      <dgm:spPr/>
    </dgm:pt>
    <dgm:pt modelId="{55871BB7-410E-4E88-A2C2-CF55DB5460A3}" type="pres">
      <dgm:prSet presAssocID="{E6CBC135-09EC-4E2A-9CE0-125562B0D256}" presName="gear1srcNode" presStyleLbl="node1" presStyleIdx="0" presStyleCnt="3"/>
      <dgm:spPr/>
    </dgm:pt>
    <dgm:pt modelId="{A76054BB-1953-4271-AF1B-85AC2E90344E}" type="pres">
      <dgm:prSet presAssocID="{E6CBC135-09EC-4E2A-9CE0-125562B0D256}" presName="gear1dstNode" presStyleLbl="node1" presStyleIdx="0" presStyleCnt="3"/>
      <dgm:spPr/>
    </dgm:pt>
    <dgm:pt modelId="{24C1A6E4-3010-4D84-8243-20639822A724}" type="pres">
      <dgm:prSet presAssocID="{973C79C5-578F-4637-AA55-4FE7A752C9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3A7749-FE5B-4B35-A5A1-A88C10F440BA}" type="pres">
      <dgm:prSet presAssocID="{973C79C5-578F-4637-AA55-4FE7A752C91A}" presName="gear2srcNode" presStyleLbl="node1" presStyleIdx="1" presStyleCnt="3"/>
      <dgm:spPr/>
    </dgm:pt>
    <dgm:pt modelId="{9A53A200-F3E1-4AEB-9A39-C1C251A68458}" type="pres">
      <dgm:prSet presAssocID="{973C79C5-578F-4637-AA55-4FE7A752C91A}" presName="gear2dstNode" presStyleLbl="node1" presStyleIdx="1" presStyleCnt="3"/>
      <dgm:spPr/>
    </dgm:pt>
    <dgm:pt modelId="{75CF9BD5-F022-47DB-8DDF-41DD003C30F4}" type="pres">
      <dgm:prSet presAssocID="{8375CCCA-97FE-4CA6-9E92-5EAF68703B48}" presName="gear3" presStyleLbl="node1" presStyleIdx="2" presStyleCnt="3"/>
      <dgm:spPr/>
    </dgm:pt>
    <dgm:pt modelId="{016E4E29-DA69-4C1B-8944-18E95ADEBE59}" type="pres">
      <dgm:prSet presAssocID="{8375CCCA-97FE-4CA6-9E92-5EAF68703B4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27809B2-B98C-40A1-B1BB-C6A1A06FAFFA}" type="pres">
      <dgm:prSet presAssocID="{8375CCCA-97FE-4CA6-9E92-5EAF68703B48}" presName="gear3srcNode" presStyleLbl="node1" presStyleIdx="2" presStyleCnt="3"/>
      <dgm:spPr/>
    </dgm:pt>
    <dgm:pt modelId="{57B3F1C4-D221-43A3-910C-01FE971ECAA0}" type="pres">
      <dgm:prSet presAssocID="{8375CCCA-97FE-4CA6-9E92-5EAF68703B48}" presName="gear3dstNode" presStyleLbl="node1" presStyleIdx="2" presStyleCnt="3"/>
      <dgm:spPr/>
    </dgm:pt>
    <dgm:pt modelId="{5A9EAF43-253A-451D-8533-0AD553115D6A}" type="pres">
      <dgm:prSet presAssocID="{EC7E033B-DA46-4DB4-9AF5-056FCEBB8832}" presName="connector1" presStyleLbl="sibTrans2D1" presStyleIdx="0" presStyleCnt="3"/>
      <dgm:spPr/>
    </dgm:pt>
    <dgm:pt modelId="{29539B3F-3912-47DD-9366-8DD5A087FB4D}" type="pres">
      <dgm:prSet presAssocID="{970FD099-61BD-4609-A91A-5D11183683F3}" presName="connector2" presStyleLbl="sibTrans2D1" presStyleIdx="1" presStyleCnt="3"/>
      <dgm:spPr/>
    </dgm:pt>
    <dgm:pt modelId="{A3B717CE-CBBE-43CB-959F-D86443B0499B}" type="pres">
      <dgm:prSet presAssocID="{A26C40C1-0B0C-4006-8A66-A2E3EF6D6E65}" presName="connector3" presStyleLbl="sibTrans2D1" presStyleIdx="2" presStyleCnt="3"/>
      <dgm:spPr/>
    </dgm:pt>
  </dgm:ptLst>
  <dgm:cxnLst>
    <dgm:cxn modelId="{2DCC0309-D7EA-4987-9B35-D74FB29B3085}" type="presOf" srcId="{A26C40C1-0B0C-4006-8A66-A2E3EF6D6E65}" destId="{A3B717CE-CBBE-43CB-959F-D86443B0499B}" srcOrd="0" destOrd="0" presId="urn:microsoft.com/office/officeart/2005/8/layout/gear1"/>
    <dgm:cxn modelId="{81132778-BC50-4BFA-B2CF-3D7BDA91B41F}" type="presOf" srcId="{E6CBC135-09EC-4E2A-9CE0-125562B0D256}" destId="{55871BB7-410E-4E88-A2C2-CF55DB5460A3}" srcOrd="1" destOrd="0" presId="urn:microsoft.com/office/officeart/2005/8/layout/gear1"/>
    <dgm:cxn modelId="{5B34DF3B-B5CD-4ADA-8F71-F6BCAFE039FF}" type="presOf" srcId="{EC7E033B-DA46-4DB4-9AF5-056FCEBB8832}" destId="{5A9EAF43-253A-451D-8533-0AD553115D6A}" srcOrd="0" destOrd="0" presId="urn:microsoft.com/office/officeart/2005/8/layout/gear1"/>
    <dgm:cxn modelId="{809FD7CD-185A-4B21-A9CD-9A2E423D279A}" type="presOf" srcId="{8375CCCA-97FE-4CA6-9E92-5EAF68703B48}" destId="{016E4E29-DA69-4C1B-8944-18E95ADEBE59}" srcOrd="1" destOrd="0" presId="urn:microsoft.com/office/officeart/2005/8/layout/gear1"/>
    <dgm:cxn modelId="{0F14DBFC-702A-406B-AA7E-02CABE085DC7}" type="presOf" srcId="{8375CCCA-97FE-4CA6-9E92-5EAF68703B48}" destId="{75CF9BD5-F022-47DB-8DDF-41DD003C30F4}" srcOrd="0" destOrd="0" presId="urn:microsoft.com/office/officeart/2005/8/layout/gear1"/>
    <dgm:cxn modelId="{433E5A27-9AC1-48E2-8475-5AC91D440CE9}" type="presOf" srcId="{973C79C5-578F-4637-AA55-4FE7A752C91A}" destId="{24C1A6E4-3010-4D84-8243-20639822A724}" srcOrd="0" destOrd="0" presId="urn:microsoft.com/office/officeart/2005/8/layout/gear1"/>
    <dgm:cxn modelId="{0DC5C0F1-DA9C-4AB4-82D2-E3F1C7F64071}" type="presOf" srcId="{E6CBC135-09EC-4E2A-9CE0-125562B0D256}" destId="{880BD561-39E3-403D-8B5E-423738ABB306}" srcOrd="0" destOrd="0" presId="urn:microsoft.com/office/officeart/2005/8/layout/gear1"/>
    <dgm:cxn modelId="{C9B17EB6-3F87-4102-8AB8-12D088D74E73}" srcId="{94D07A99-59BD-40BB-889E-F8106634BCD5}" destId="{973C79C5-578F-4637-AA55-4FE7A752C91A}" srcOrd="1" destOrd="0" parTransId="{3868355B-164D-4456-AF99-B5573B00A388}" sibTransId="{970FD099-61BD-4609-A91A-5D11183683F3}"/>
    <dgm:cxn modelId="{C0AD1F26-B1DE-4B31-ADF7-D639222EE5FB}" type="presOf" srcId="{8375CCCA-97FE-4CA6-9E92-5EAF68703B48}" destId="{57B3F1C4-D221-43A3-910C-01FE971ECAA0}" srcOrd="3" destOrd="0" presId="urn:microsoft.com/office/officeart/2005/8/layout/gear1"/>
    <dgm:cxn modelId="{9B4FD2A9-E63F-4F8E-B9D3-6D450822341C}" type="presOf" srcId="{970FD099-61BD-4609-A91A-5D11183683F3}" destId="{29539B3F-3912-47DD-9366-8DD5A087FB4D}" srcOrd="0" destOrd="0" presId="urn:microsoft.com/office/officeart/2005/8/layout/gear1"/>
    <dgm:cxn modelId="{93C58252-4D35-4B1C-9B0E-490CB30CBCF9}" type="presOf" srcId="{973C79C5-578F-4637-AA55-4FE7A752C91A}" destId="{AA3A7749-FE5B-4B35-A5A1-A88C10F440BA}" srcOrd="1" destOrd="0" presId="urn:microsoft.com/office/officeart/2005/8/layout/gear1"/>
    <dgm:cxn modelId="{91ABC298-77DF-4F36-9A3F-9549920974BA}" srcId="{94D07A99-59BD-40BB-889E-F8106634BCD5}" destId="{8375CCCA-97FE-4CA6-9E92-5EAF68703B48}" srcOrd="2" destOrd="0" parTransId="{FEA8B27E-DEE1-40EF-9081-168BDC4F5771}" sibTransId="{A26C40C1-0B0C-4006-8A66-A2E3EF6D6E65}"/>
    <dgm:cxn modelId="{1FA9AEA2-E021-453D-A859-989188BF9BFA}" type="presOf" srcId="{94D07A99-59BD-40BB-889E-F8106634BCD5}" destId="{9DC06D93-AA20-45FC-ADDE-2571DB40730C}" srcOrd="0" destOrd="0" presId="urn:microsoft.com/office/officeart/2005/8/layout/gear1"/>
    <dgm:cxn modelId="{A2154258-F620-4BAB-8687-9187397D4912}" type="presOf" srcId="{E6CBC135-09EC-4E2A-9CE0-125562B0D256}" destId="{A76054BB-1953-4271-AF1B-85AC2E90344E}" srcOrd="2" destOrd="0" presId="urn:microsoft.com/office/officeart/2005/8/layout/gear1"/>
    <dgm:cxn modelId="{164DBE2B-F26A-44AE-AFCC-FA2AB3ED2085}" type="presOf" srcId="{8375CCCA-97FE-4CA6-9E92-5EAF68703B48}" destId="{B27809B2-B98C-40A1-B1BB-C6A1A06FAFFA}" srcOrd="2" destOrd="0" presId="urn:microsoft.com/office/officeart/2005/8/layout/gear1"/>
    <dgm:cxn modelId="{BAA5BF0B-E8CF-49E3-883C-201B9C871570}" type="presOf" srcId="{973C79C5-578F-4637-AA55-4FE7A752C91A}" destId="{9A53A200-F3E1-4AEB-9A39-C1C251A68458}" srcOrd="2" destOrd="0" presId="urn:microsoft.com/office/officeart/2005/8/layout/gear1"/>
    <dgm:cxn modelId="{63710E34-AEFF-492B-97E9-68BF3AC3D766}" srcId="{94D07A99-59BD-40BB-889E-F8106634BCD5}" destId="{E6CBC135-09EC-4E2A-9CE0-125562B0D256}" srcOrd="0" destOrd="0" parTransId="{C9816B13-74CA-42C4-848F-B121CD9E74C5}" sibTransId="{EC7E033B-DA46-4DB4-9AF5-056FCEBB8832}"/>
    <dgm:cxn modelId="{7438153F-A661-4F0F-80BD-6B45553D8951}" type="presParOf" srcId="{9DC06D93-AA20-45FC-ADDE-2571DB40730C}" destId="{880BD561-39E3-403D-8B5E-423738ABB306}" srcOrd="0" destOrd="0" presId="urn:microsoft.com/office/officeart/2005/8/layout/gear1"/>
    <dgm:cxn modelId="{5CF8F131-5C8F-49ED-BF64-B1F33D4183A2}" type="presParOf" srcId="{9DC06D93-AA20-45FC-ADDE-2571DB40730C}" destId="{55871BB7-410E-4E88-A2C2-CF55DB5460A3}" srcOrd="1" destOrd="0" presId="urn:microsoft.com/office/officeart/2005/8/layout/gear1"/>
    <dgm:cxn modelId="{4C562B1F-BAE4-4C47-A0DE-23AD8DB81B65}" type="presParOf" srcId="{9DC06D93-AA20-45FC-ADDE-2571DB40730C}" destId="{A76054BB-1953-4271-AF1B-85AC2E90344E}" srcOrd="2" destOrd="0" presId="urn:microsoft.com/office/officeart/2005/8/layout/gear1"/>
    <dgm:cxn modelId="{607AB2F5-1F52-4BE7-88B2-0F0DCCB13C51}" type="presParOf" srcId="{9DC06D93-AA20-45FC-ADDE-2571DB40730C}" destId="{24C1A6E4-3010-4D84-8243-20639822A724}" srcOrd="3" destOrd="0" presId="urn:microsoft.com/office/officeart/2005/8/layout/gear1"/>
    <dgm:cxn modelId="{46381CEA-C9FA-489D-B6ED-D3F6657BDFDB}" type="presParOf" srcId="{9DC06D93-AA20-45FC-ADDE-2571DB40730C}" destId="{AA3A7749-FE5B-4B35-A5A1-A88C10F440BA}" srcOrd="4" destOrd="0" presId="urn:microsoft.com/office/officeart/2005/8/layout/gear1"/>
    <dgm:cxn modelId="{49CD6EAE-2E07-4B1F-A265-B744AD831B23}" type="presParOf" srcId="{9DC06D93-AA20-45FC-ADDE-2571DB40730C}" destId="{9A53A200-F3E1-4AEB-9A39-C1C251A68458}" srcOrd="5" destOrd="0" presId="urn:microsoft.com/office/officeart/2005/8/layout/gear1"/>
    <dgm:cxn modelId="{3EB4E955-496B-4432-BA7B-1FF7C4F73E8F}" type="presParOf" srcId="{9DC06D93-AA20-45FC-ADDE-2571DB40730C}" destId="{75CF9BD5-F022-47DB-8DDF-41DD003C30F4}" srcOrd="6" destOrd="0" presId="urn:microsoft.com/office/officeart/2005/8/layout/gear1"/>
    <dgm:cxn modelId="{EF05B76B-69B7-4F14-91B9-7D981E9C21D2}" type="presParOf" srcId="{9DC06D93-AA20-45FC-ADDE-2571DB40730C}" destId="{016E4E29-DA69-4C1B-8944-18E95ADEBE59}" srcOrd="7" destOrd="0" presId="urn:microsoft.com/office/officeart/2005/8/layout/gear1"/>
    <dgm:cxn modelId="{5D74B145-C0AB-43B1-975B-92C618B14177}" type="presParOf" srcId="{9DC06D93-AA20-45FC-ADDE-2571DB40730C}" destId="{B27809B2-B98C-40A1-B1BB-C6A1A06FAFFA}" srcOrd="8" destOrd="0" presId="urn:microsoft.com/office/officeart/2005/8/layout/gear1"/>
    <dgm:cxn modelId="{D4B068AE-0DB6-486D-9E69-BC701C32B729}" type="presParOf" srcId="{9DC06D93-AA20-45FC-ADDE-2571DB40730C}" destId="{57B3F1C4-D221-43A3-910C-01FE971ECAA0}" srcOrd="9" destOrd="0" presId="urn:microsoft.com/office/officeart/2005/8/layout/gear1"/>
    <dgm:cxn modelId="{0DD8C0E0-26E4-49EF-8551-7FEF29C3F97F}" type="presParOf" srcId="{9DC06D93-AA20-45FC-ADDE-2571DB40730C}" destId="{5A9EAF43-253A-451D-8533-0AD553115D6A}" srcOrd="10" destOrd="0" presId="urn:microsoft.com/office/officeart/2005/8/layout/gear1"/>
    <dgm:cxn modelId="{455A97CD-ACED-4AB2-BB25-C123A0022AA7}" type="presParOf" srcId="{9DC06D93-AA20-45FC-ADDE-2571DB40730C}" destId="{29539B3F-3912-47DD-9366-8DD5A087FB4D}" srcOrd="11" destOrd="0" presId="urn:microsoft.com/office/officeart/2005/8/layout/gear1"/>
    <dgm:cxn modelId="{DA79D5AB-B034-4A47-8527-7CD65B4D4ADB}" type="presParOf" srcId="{9DC06D93-AA20-45FC-ADDE-2571DB40730C}" destId="{A3B717CE-CBBE-43CB-959F-D86443B0499B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0BD561-39E3-403D-8B5E-423738ABB306}">
      <dsp:nvSpPr>
        <dsp:cNvPr id="0" name=""/>
        <dsp:cNvSpPr/>
      </dsp:nvSpPr>
      <dsp:spPr>
        <a:xfrm>
          <a:off x="2568115" y="1620180"/>
          <a:ext cx="1980220" cy="1980220"/>
        </a:xfrm>
        <a:prstGeom prst="gear9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err="1" smtClean="0"/>
            <a:t>Fenster</a:t>
          </a:r>
          <a:endParaRPr lang="fr-FR" sz="2300" kern="1200" dirty="0"/>
        </a:p>
      </dsp:txBody>
      <dsp:txXfrm>
        <a:off x="2568115" y="1620180"/>
        <a:ext cx="1980220" cy="1980220"/>
      </dsp:txXfrm>
    </dsp:sp>
    <dsp:sp modelId="{24C1A6E4-3010-4D84-8243-20639822A724}">
      <dsp:nvSpPr>
        <dsp:cNvPr id="0" name=""/>
        <dsp:cNvSpPr/>
      </dsp:nvSpPr>
      <dsp:spPr>
        <a:xfrm>
          <a:off x="1415988" y="1152128"/>
          <a:ext cx="1440160" cy="1440160"/>
        </a:xfrm>
        <a:prstGeom prst="gear6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err="1" smtClean="0"/>
            <a:t>Tafel</a:t>
          </a:r>
          <a:endParaRPr lang="fr-FR" sz="2300" kern="1200" dirty="0"/>
        </a:p>
      </dsp:txBody>
      <dsp:txXfrm>
        <a:off x="1415988" y="1152128"/>
        <a:ext cx="1440160" cy="1440160"/>
      </dsp:txXfrm>
    </dsp:sp>
    <dsp:sp modelId="{75CF9BD5-F022-47DB-8DDF-41DD003C30F4}">
      <dsp:nvSpPr>
        <dsp:cNvPr id="0" name=""/>
        <dsp:cNvSpPr/>
      </dsp:nvSpPr>
      <dsp:spPr>
        <a:xfrm rot="20700000">
          <a:off x="2222624" y="158564"/>
          <a:ext cx="1411062" cy="1411062"/>
        </a:xfrm>
        <a:prstGeom prst="gear6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err="1" smtClean="0"/>
            <a:t>Klasse</a:t>
          </a:r>
          <a:endParaRPr lang="fr-FR" sz="2300" kern="1200" dirty="0"/>
        </a:p>
      </dsp:txBody>
      <dsp:txXfrm>
        <a:off x="2532112" y="468052"/>
        <a:ext cx="792088" cy="792088"/>
      </dsp:txXfrm>
    </dsp:sp>
    <dsp:sp modelId="{5A9EAF43-253A-451D-8533-0AD553115D6A}">
      <dsp:nvSpPr>
        <dsp:cNvPr id="0" name=""/>
        <dsp:cNvSpPr/>
      </dsp:nvSpPr>
      <dsp:spPr>
        <a:xfrm>
          <a:off x="2409440" y="1324996"/>
          <a:ext cx="2534681" cy="2534681"/>
        </a:xfrm>
        <a:prstGeom prst="circularArrow">
          <a:avLst>
            <a:gd name="adj1" fmla="val 4687"/>
            <a:gd name="adj2" fmla="val 299029"/>
            <a:gd name="adj3" fmla="val 2500248"/>
            <a:gd name="adj4" fmla="val 1589600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39B3F-3912-47DD-9366-8DD5A087FB4D}">
      <dsp:nvSpPr>
        <dsp:cNvPr id="0" name=""/>
        <dsp:cNvSpPr/>
      </dsp:nvSpPr>
      <dsp:spPr>
        <a:xfrm>
          <a:off x="1160938" y="836023"/>
          <a:ext cx="1841604" cy="184160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717CE-CBBE-43CB-959F-D86443B0499B}">
      <dsp:nvSpPr>
        <dsp:cNvPr id="0" name=""/>
        <dsp:cNvSpPr/>
      </dsp:nvSpPr>
      <dsp:spPr>
        <a:xfrm>
          <a:off x="1896231" y="-147962"/>
          <a:ext cx="1985620" cy="19856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0BD561-39E3-403D-8B5E-423738ABB306}">
      <dsp:nvSpPr>
        <dsp:cNvPr id="0" name=""/>
        <dsp:cNvSpPr/>
      </dsp:nvSpPr>
      <dsp:spPr>
        <a:xfrm>
          <a:off x="2568115" y="1620180"/>
          <a:ext cx="1980220" cy="1980220"/>
        </a:xfrm>
        <a:prstGeom prst="gear9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err="1" smtClean="0"/>
            <a:t>Lehrerin</a:t>
          </a:r>
          <a:endParaRPr lang="fr-FR" sz="1900" kern="1200" dirty="0"/>
        </a:p>
      </dsp:txBody>
      <dsp:txXfrm>
        <a:off x="2568115" y="1620180"/>
        <a:ext cx="1980220" cy="1980220"/>
      </dsp:txXfrm>
    </dsp:sp>
    <dsp:sp modelId="{24C1A6E4-3010-4D84-8243-20639822A724}">
      <dsp:nvSpPr>
        <dsp:cNvPr id="0" name=""/>
        <dsp:cNvSpPr/>
      </dsp:nvSpPr>
      <dsp:spPr>
        <a:xfrm>
          <a:off x="1415988" y="1152128"/>
          <a:ext cx="1440160" cy="1440160"/>
        </a:xfrm>
        <a:prstGeom prst="gear6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err="1" smtClean="0"/>
            <a:t>Heft</a:t>
          </a:r>
          <a:endParaRPr lang="fr-FR" sz="1900" kern="1200" dirty="0"/>
        </a:p>
      </dsp:txBody>
      <dsp:txXfrm>
        <a:off x="1415988" y="1152128"/>
        <a:ext cx="1440160" cy="1440160"/>
      </dsp:txXfrm>
    </dsp:sp>
    <dsp:sp modelId="{75CF9BD5-F022-47DB-8DDF-41DD003C30F4}">
      <dsp:nvSpPr>
        <dsp:cNvPr id="0" name=""/>
        <dsp:cNvSpPr/>
      </dsp:nvSpPr>
      <dsp:spPr>
        <a:xfrm rot="20700000">
          <a:off x="2222624" y="158564"/>
          <a:ext cx="1411062" cy="1411062"/>
        </a:xfrm>
        <a:prstGeom prst="gear6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err="1" smtClean="0"/>
            <a:t>Schüler</a:t>
          </a:r>
          <a:endParaRPr lang="fr-FR" sz="1900" kern="1200" dirty="0"/>
        </a:p>
      </dsp:txBody>
      <dsp:txXfrm>
        <a:off x="2532112" y="468052"/>
        <a:ext cx="792088" cy="792088"/>
      </dsp:txXfrm>
    </dsp:sp>
    <dsp:sp modelId="{5A9EAF43-253A-451D-8533-0AD553115D6A}">
      <dsp:nvSpPr>
        <dsp:cNvPr id="0" name=""/>
        <dsp:cNvSpPr/>
      </dsp:nvSpPr>
      <dsp:spPr>
        <a:xfrm>
          <a:off x="2409440" y="1324996"/>
          <a:ext cx="2534681" cy="2534681"/>
        </a:xfrm>
        <a:prstGeom prst="circularArrow">
          <a:avLst>
            <a:gd name="adj1" fmla="val 4687"/>
            <a:gd name="adj2" fmla="val 299029"/>
            <a:gd name="adj3" fmla="val 2500248"/>
            <a:gd name="adj4" fmla="val 1589600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39B3F-3912-47DD-9366-8DD5A087FB4D}">
      <dsp:nvSpPr>
        <dsp:cNvPr id="0" name=""/>
        <dsp:cNvSpPr/>
      </dsp:nvSpPr>
      <dsp:spPr>
        <a:xfrm>
          <a:off x="1160938" y="836023"/>
          <a:ext cx="1841604" cy="184160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717CE-CBBE-43CB-959F-D86443B0499B}">
      <dsp:nvSpPr>
        <dsp:cNvPr id="0" name=""/>
        <dsp:cNvSpPr/>
      </dsp:nvSpPr>
      <dsp:spPr>
        <a:xfrm>
          <a:off x="1896231" y="-147962"/>
          <a:ext cx="1985620" cy="19856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0BD561-39E3-403D-8B5E-423738ABB306}">
      <dsp:nvSpPr>
        <dsp:cNvPr id="0" name=""/>
        <dsp:cNvSpPr/>
      </dsp:nvSpPr>
      <dsp:spPr>
        <a:xfrm>
          <a:off x="2568115" y="1620180"/>
          <a:ext cx="1980220" cy="1980220"/>
        </a:xfrm>
        <a:prstGeom prst="gear9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err="1" smtClean="0"/>
            <a:t>Lehrerin</a:t>
          </a:r>
          <a:endParaRPr lang="fr-FR" sz="1900" kern="1200" dirty="0"/>
        </a:p>
      </dsp:txBody>
      <dsp:txXfrm>
        <a:off x="2568115" y="1620180"/>
        <a:ext cx="1980220" cy="1980220"/>
      </dsp:txXfrm>
    </dsp:sp>
    <dsp:sp modelId="{24C1A6E4-3010-4D84-8243-20639822A724}">
      <dsp:nvSpPr>
        <dsp:cNvPr id="0" name=""/>
        <dsp:cNvSpPr/>
      </dsp:nvSpPr>
      <dsp:spPr>
        <a:xfrm>
          <a:off x="1415988" y="1152128"/>
          <a:ext cx="1440160" cy="1440160"/>
        </a:xfrm>
        <a:prstGeom prst="gear6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Lehrer</a:t>
          </a:r>
          <a:endParaRPr lang="fr-FR" sz="1900" kern="1200" dirty="0"/>
        </a:p>
      </dsp:txBody>
      <dsp:txXfrm>
        <a:off x="1415988" y="1152128"/>
        <a:ext cx="1440160" cy="1440160"/>
      </dsp:txXfrm>
    </dsp:sp>
    <dsp:sp modelId="{75CF9BD5-F022-47DB-8DDF-41DD003C30F4}">
      <dsp:nvSpPr>
        <dsp:cNvPr id="0" name=""/>
        <dsp:cNvSpPr/>
      </dsp:nvSpPr>
      <dsp:spPr>
        <a:xfrm rot="20700000">
          <a:off x="2222624" y="158564"/>
          <a:ext cx="1411062" cy="1411062"/>
        </a:xfrm>
        <a:prstGeom prst="gear6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err="1" smtClean="0"/>
            <a:t>Schüler</a:t>
          </a:r>
          <a:endParaRPr lang="fr-FR" sz="1900" kern="1200" dirty="0"/>
        </a:p>
      </dsp:txBody>
      <dsp:txXfrm>
        <a:off x="2532112" y="468052"/>
        <a:ext cx="792088" cy="792088"/>
      </dsp:txXfrm>
    </dsp:sp>
    <dsp:sp modelId="{5A9EAF43-253A-451D-8533-0AD553115D6A}">
      <dsp:nvSpPr>
        <dsp:cNvPr id="0" name=""/>
        <dsp:cNvSpPr/>
      </dsp:nvSpPr>
      <dsp:spPr>
        <a:xfrm>
          <a:off x="2409440" y="1324996"/>
          <a:ext cx="2534681" cy="2534681"/>
        </a:xfrm>
        <a:prstGeom prst="circularArrow">
          <a:avLst>
            <a:gd name="adj1" fmla="val 4687"/>
            <a:gd name="adj2" fmla="val 299029"/>
            <a:gd name="adj3" fmla="val 2500248"/>
            <a:gd name="adj4" fmla="val 1589600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39B3F-3912-47DD-9366-8DD5A087FB4D}">
      <dsp:nvSpPr>
        <dsp:cNvPr id="0" name=""/>
        <dsp:cNvSpPr/>
      </dsp:nvSpPr>
      <dsp:spPr>
        <a:xfrm>
          <a:off x="1160938" y="836023"/>
          <a:ext cx="1841604" cy="184160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717CE-CBBE-43CB-959F-D86443B0499B}">
      <dsp:nvSpPr>
        <dsp:cNvPr id="0" name=""/>
        <dsp:cNvSpPr/>
      </dsp:nvSpPr>
      <dsp:spPr>
        <a:xfrm>
          <a:off x="1896231" y="-147962"/>
          <a:ext cx="1985620" cy="19856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0BD561-39E3-403D-8B5E-423738ABB306}">
      <dsp:nvSpPr>
        <dsp:cNvPr id="0" name=""/>
        <dsp:cNvSpPr/>
      </dsp:nvSpPr>
      <dsp:spPr>
        <a:xfrm>
          <a:off x="2568115" y="1620180"/>
          <a:ext cx="1980220" cy="1980220"/>
        </a:xfrm>
        <a:prstGeom prst="gear9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err="1" smtClean="0"/>
            <a:t>Schultasche</a:t>
          </a:r>
          <a:endParaRPr lang="fr-FR" sz="1400" kern="1200" dirty="0"/>
        </a:p>
      </dsp:txBody>
      <dsp:txXfrm>
        <a:off x="2568115" y="1620180"/>
        <a:ext cx="1980220" cy="1980220"/>
      </dsp:txXfrm>
    </dsp:sp>
    <dsp:sp modelId="{24C1A6E4-3010-4D84-8243-20639822A724}">
      <dsp:nvSpPr>
        <dsp:cNvPr id="0" name=""/>
        <dsp:cNvSpPr/>
      </dsp:nvSpPr>
      <dsp:spPr>
        <a:xfrm>
          <a:off x="1415988" y="1152128"/>
          <a:ext cx="1440160" cy="1440160"/>
        </a:xfrm>
        <a:prstGeom prst="gear6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err="1" smtClean="0"/>
            <a:t>Buch</a:t>
          </a:r>
          <a:endParaRPr lang="fr-FR" sz="1400" kern="1200" dirty="0"/>
        </a:p>
      </dsp:txBody>
      <dsp:txXfrm>
        <a:off x="1415988" y="1152128"/>
        <a:ext cx="1440160" cy="1440160"/>
      </dsp:txXfrm>
    </dsp:sp>
    <dsp:sp modelId="{75CF9BD5-F022-47DB-8DDF-41DD003C30F4}">
      <dsp:nvSpPr>
        <dsp:cNvPr id="0" name=""/>
        <dsp:cNvSpPr/>
      </dsp:nvSpPr>
      <dsp:spPr>
        <a:xfrm rot="20700000">
          <a:off x="2222624" y="158564"/>
          <a:ext cx="1411062" cy="1411062"/>
        </a:xfrm>
        <a:prstGeom prst="gear6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Computer</a:t>
          </a:r>
          <a:endParaRPr lang="fr-FR" sz="1400" kern="1200" dirty="0"/>
        </a:p>
      </dsp:txBody>
      <dsp:txXfrm>
        <a:off x="2532112" y="468052"/>
        <a:ext cx="792088" cy="792088"/>
      </dsp:txXfrm>
    </dsp:sp>
    <dsp:sp modelId="{5A9EAF43-253A-451D-8533-0AD553115D6A}">
      <dsp:nvSpPr>
        <dsp:cNvPr id="0" name=""/>
        <dsp:cNvSpPr/>
      </dsp:nvSpPr>
      <dsp:spPr>
        <a:xfrm>
          <a:off x="2409440" y="1324996"/>
          <a:ext cx="2534681" cy="2534681"/>
        </a:xfrm>
        <a:prstGeom prst="circularArrow">
          <a:avLst>
            <a:gd name="adj1" fmla="val 4687"/>
            <a:gd name="adj2" fmla="val 299029"/>
            <a:gd name="adj3" fmla="val 2500248"/>
            <a:gd name="adj4" fmla="val 1589600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39B3F-3912-47DD-9366-8DD5A087FB4D}">
      <dsp:nvSpPr>
        <dsp:cNvPr id="0" name=""/>
        <dsp:cNvSpPr/>
      </dsp:nvSpPr>
      <dsp:spPr>
        <a:xfrm>
          <a:off x="1160938" y="836023"/>
          <a:ext cx="1841604" cy="184160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717CE-CBBE-43CB-959F-D86443B0499B}">
      <dsp:nvSpPr>
        <dsp:cNvPr id="0" name=""/>
        <dsp:cNvSpPr/>
      </dsp:nvSpPr>
      <dsp:spPr>
        <a:xfrm>
          <a:off x="1896231" y="-147962"/>
          <a:ext cx="1985620" cy="19856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0BD561-39E3-403D-8B5E-423738ABB306}">
      <dsp:nvSpPr>
        <dsp:cNvPr id="0" name=""/>
        <dsp:cNvSpPr/>
      </dsp:nvSpPr>
      <dsp:spPr>
        <a:xfrm>
          <a:off x="2568115" y="1620180"/>
          <a:ext cx="1980220" cy="1980220"/>
        </a:xfrm>
        <a:prstGeom prst="gear9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err="1" smtClean="0"/>
            <a:t>Schultasche</a:t>
          </a:r>
          <a:endParaRPr lang="fr-FR" sz="1400" kern="1200" dirty="0"/>
        </a:p>
      </dsp:txBody>
      <dsp:txXfrm>
        <a:off x="2568115" y="1620180"/>
        <a:ext cx="1980220" cy="1980220"/>
      </dsp:txXfrm>
    </dsp:sp>
    <dsp:sp modelId="{24C1A6E4-3010-4D84-8243-20639822A724}">
      <dsp:nvSpPr>
        <dsp:cNvPr id="0" name=""/>
        <dsp:cNvSpPr/>
      </dsp:nvSpPr>
      <dsp:spPr>
        <a:xfrm>
          <a:off x="1415988" y="1152128"/>
          <a:ext cx="1440160" cy="1440160"/>
        </a:xfrm>
        <a:prstGeom prst="gear6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err="1" smtClean="0"/>
            <a:t>Beamer</a:t>
          </a:r>
          <a:endParaRPr lang="fr-FR" sz="1400" kern="1200" dirty="0"/>
        </a:p>
      </dsp:txBody>
      <dsp:txXfrm>
        <a:off x="1415988" y="1152128"/>
        <a:ext cx="1440160" cy="1440160"/>
      </dsp:txXfrm>
    </dsp:sp>
    <dsp:sp modelId="{75CF9BD5-F022-47DB-8DDF-41DD003C30F4}">
      <dsp:nvSpPr>
        <dsp:cNvPr id="0" name=""/>
        <dsp:cNvSpPr/>
      </dsp:nvSpPr>
      <dsp:spPr>
        <a:xfrm rot="20700000">
          <a:off x="2222624" y="158564"/>
          <a:ext cx="1411062" cy="1411062"/>
        </a:xfrm>
        <a:prstGeom prst="gear6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Computer</a:t>
          </a:r>
          <a:endParaRPr lang="fr-FR" sz="1400" kern="1200" dirty="0"/>
        </a:p>
      </dsp:txBody>
      <dsp:txXfrm>
        <a:off x="2532112" y="468052"/>
        <a:ext cx="792088" cy="792088"/>
      </dsp:txXfrm>
    </dsp:sp>
    <dsp:sp modelId="{5A9EAF43-253A-451D-8533-0AD553115D6A}">
      <dsp:nvSpPr>
        <dsp:cNvPr id="0" name=""/>
        <dsp:cNvSpPr/>
      </dsp:nvSpPr>
      <dsp:spPr>
        <a:xfrm>
          <a:off x="2409440" y="1324996"/>
          <a:ext cx="2534681" cy="2534681"/>
        </a:xfrm>
        <a:prstGeom prst="circularArrow">
          <a:avLst>
            <a:gd name="adj1" fmla="val 4687"/>
            <a:gd name="adj2" fmla="val 299029"/>
            <a:gd name="adj3" fmla="val 2500248"/>
            <a:gd name="adj4" fmla="val 1589600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39B3F-3912-47DD-9366-8DD5A087FB4D}">
      <dsp:nvSpPr>
        <dsp:cNvPr id="0" name=""/>
        <dsp:cNvSpPr/>
      </dsp:nvSpPr>
      <dsp:spPr>
        <a:xfrm>
          <a:off x="1160938" y="836023"/>
          <a:ext cx="1841604" cy="184160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717CE-CBBE-43CB-959F-D86443B0499B}">
      <dsp:nvSpPr>
        <dsp:cNvPr id="0" name=""/>
        <dsp:cNvSpPr/>
      </dsp:nvSpPr>
      <dsp:spPr>
        <a:xfrm>
          <a:off x="1896231" y="-147962"/>
          <a:ext cx="1985620" cy="19856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0BD561-39E3-403D-8B5E-423738ABB306}">
      <dsp:nvSpPr>
        <dsp:cNvPr id="0" name=""/>
        <dsp:cNvSpPr/>
      </dsp:nvSpPr>
      <dsp:spPr>
        <a:xfrm>
          <a:off x="2568115" y="1620180"/>
          <a:ext cx="1980220" cy="1980220"/>
        </a:xfrm>
        <a:prstGeom prst="gear9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err="1" smtClean="0"/>
            <a:t>Schultasche</a:t>
          </a:r>
          <a:endParaRPr lang="fr-FR" sz="1800" kern="1200" dirty="0"/>
        </a:p>
      </dsp:txBody>
      <dsp:txXfrm>
        <a:off x="2568115" y="1620180"/>
        <a:ext cx="1980220" cy="1980220"/>
      </dsp:txXfrm>
    </dsp:sp>
    <dsp:sp modelId="{24C1A6E4-3010-4D84-8243-20639822A724}">
      <dsp:nvSpPr>
        <dsp:cNvPr id="0" name=""/>
        <dsp:cNvSpPr/>
      </dsp:nvSpPr>
      <dsp:spPr>
        <a:xfrm>
          <a:off x="1415988" y="1152128"/>
          <a:ext cx="1440160" cy="1440160"/>
        </a:xfrm>
        <a:prstGeom prst="gear6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err="1" smtClean="0"/>
            <a:t>Buch</a:t>
          </a:r>
          <a:endParaRPr lang="fr-FR" sz="1800" kern="1200" dirty="0"/>
        </a:p>
      </dsp:txBody>
      <dsp:txXfrm>
        <a:off x="1415988" y="1152128"/>
        <a:ext cx="1440160" cy="1440160"/>
      </dsp:txXfrm>
    </dsp:sp>
    <dsp:sp modelId="{75CF9BD5-F022-47DB-8DDF-41DD003C30F4}">
      <dsp:nvSpPr>
        <dsp:cNvPr id="0" name=""/>
        <dsp:cNvSpPr/>
      </dsp:nvSpPr>
      <dsp:spPr>
        <a:xfrm rot="20700000">
          <a:off x="2222624" y="158564"/>
          <a:ext cx="1411062" cy="1411062"/>
        </a:xfrm>
        <a:prstGeom prst="gear6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err="1" smtClean="0"/>
            <a:t>Heft</a:t>
          </a:r>
          <a:endParaRPr lang="fr-FR" sz="1800" kern="1200" dirty="0"/>
        </a:p>
      </dsp:txBody>
      <dsp:txXfrm>
        <a:off x="2532112" y="468052"/>
        <a:ext cx="792088" cy="792088"/>
      </dsp:txXfrm>
    </dsp:sp>
    <dsp:sp modelId="{5A9EAF43-253A-451D-8533-0AD553115D6A}">
      <dsp:nvSpPr>
        <dsp:cNvPr id="0" name=""/>
        <dsp:cNvSpPr/>
      </dsp:nvSpPr>
      <dsp:spPr>
        <a:xfrm>
          <a:off x="2409440" y="1324996"/>
          <a:ext cx="2534681" cy="2534681"/>
        </a:xfrm>
        <a:prstGeom prst="circularArrow">
          <a:avLst>
            <a:gd name="adj1" fmla="val 4687"/>
            <a:gd name="adj2" fmla="val 299029"/>
            <a:gd name="adj3" fmla="val 2500248"/>
            <a:gd name="adj4" fmla="val 1589600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39B3F-3912-47DD-9366-8DD5A087FB4D}">
      <dsp:nvSpPr>
        <dsp:cNvPr id="0" name=""/>
        <dsp:cNvSpPr/>
      </dsp:nvSpPr>
      <dsp:spPr>
        <a:xfrm>
          <a:off x="1160938" y="836023"/>
          <a:ext cx="1841604" cy="184160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717CE-CBBE-43CB-959F-D86443B0499B}">
      <dsp:nvSpPr>
        <dsp:cNvPr id="0" name=""/>
        <dsp:cNvSpPr/>
      </dsp:nvSpPr>
      <dsp:spPr>
        <a:xfrm>
          <a:off x="1896231" y="-147962"/>
          <a:ext cx="1985620" cy="19856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0BD561-39E3-403D-8B5E-423738ABB306}">
      <dsp:nvSpPr>
        <dsp:cNvPr id="0" name=""/>
        <dsp:cNvSpPr/>
      </dsp:nvSpPr>
      <dsp:spPr>
        <a:xfrm>
          <a:off x="2568115" y="1620180"/>
          <a:ext cx="1980220" cy="1980220"/>
        </a:xfrm>
        <a:prstGeom prst="gear9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/>
            <a:t>Schultasche</a:t>
          </a:r>
          <a:endParaRPr lang="fr-FR" sz="1600" kern="1200" dirty="0"/>
        </a:p>
      </dsp:txBody>
      <dsp:txXfrm>
        <a:off x="2568115" y="1620180"/>
        <a:ext cx="1980220" cy="1980220"/>
      </dsp:txXfrm>
    </dsp:sp>
    <dsp:sp modelId="{24C1A6E4-3010-4D84-8243-20639822A724}">
      <dsp:nvSpPr>
        <dsp:cNvPr id="0" name=""/>
        <dsp:cNvSpPr/>
      </dsp:nvSpPr>
      <dsp:spPr>
        <a:xfrm>
          <a:off x="1415988" y="1152128"/>
          <a:ext cx="1440160" cy="1440160"/>
        </a:xfrm>
        <a:prstGeom prst="gear6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/>
            <a:t>Beamer</a:t>
          </a:r>
          <a:endParaRPr lang="fr-FR" sz="1600" kern="1200" dirty="0"/>
        </a:p>
      </dsp:txBody>
      <dsp:txXfrm>
        <a:off x="1415988" y="1152128"/>
        <a:ext cx="1440160" cy="1440160"/>
      </dsp:txXfrm>
    </dsp:sp>
    <dsp:sp modelId="{75CF9BD5-F022-47DB-8DDF-41DD003C30F4}">
      <dsp:nvSpPr>
        <dsp:cNvPr id="0" name=""/>
        <dsp:cNvSpPr/>
      </dsp:nvSpPr>
      <dsp:spPr>
        <a:xfrm rot="20700000">
          <a:off x="2222624" y="158564"/>
          <a:ext cx="1411062" cy="1411062"/>
        </a:xfrm>
        <a:prstGeom prst="gear6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Marker</a:t>
          </a:r>
          <a:endParaRPr lang="fr-FR" sz="1600" kern="1200" dirty="0"/>
        </a:p>
      </dsp:txBody>
      <dsp:txXfrm>
        <a:off x="2532112" y="468052"/>
        <a:ext cx="792088" cy="792088"/>
      </dsp:txXfrm>
    </dsp:sp>
    <dsp:sp modelId="{5A9EAF43-253A-451D-8533-0AD553115D6A}">
      <dsp:nvSpPr>
        <dsp:cNvPr id="0" name=""/>
        <dsp:cNvSpPr/>
      </dsp:nvSpPr>
      <dsp:spPr>
        <a:xfrm>
          <a:off x="2409440" y="1324996"/>
          <a:ext cx="2534681" cy="2534681"/>
        </a:xfrm>
        <a:prstGeom prst="circularArrow">
          <a:avLst>
            <a:gd name="adj1" fmla="val 4687"/>
            <a:gd name="adj2" fmla="val 299029"/>
            <a:gd name="adj3" fmla="val 2500248"/>
            <a:gd name="adj4" fmla="val 1589600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39B3F-3912-47DD-9366-8DD5A087FB4D}">
      <dsp:nvSpPr>
        <dsp:cNvPr id="0" name=""/>
        <dsp:cNvSpPr/>
      </dsp:nvSpPr>
      <dsp:spPr>
        <a:xfrm>
          <a:off x="1160938" y="836023"/>
          <a:ext cx="1841604" cy="184160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717CE-CBBE-43CB-959F-D86443B0499B}">
      <dsp:nvSpPr>
        <dsp:cNvPr id="0" name=""/>
        <dsp:cNvSpPr/>
      </dsp:nvSpPr>
      <dsp:spPr>
        <a:xfrm>
          <a:off x="1896231" y="-147962"/>
          <a:ext cx="1985620" cy="19856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0BD561-39E3-403D-8B5E-423738ABB306}">
      <dsp:nvSpPr>
        <dsp:cNvPr id="0" name=""/>
        <dsp:cNvSpPr/>
      </dsp:nvSpPr>
      <dsp:spPr>
        <a:xfrm>
          <a:off x="2568115" y="1620180"/>
          <a:ext cx="1980220" cy="1980220"/>
        </a:xfrm>
        <a:prstGeom prst="gear9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/>
            <a:t>Schultasche</a:t>
          </a:r>
          <a:endParaRPr lang="fr-FR" sz="1600" kern="1200" dirty="0"/>
        </a:p>
      </dsp:txBody>
      <dsp:txXfrm>
        <a:off x="2568115" y="1620180"/>
        <a:ext cx="1980220" cy="1980220"/>
      </dsp:txXfrm>
    </dsp:sp>
    <dsp:sp modelId="{24C1A6E4-3010-4D84-8243-20639822A724}">
      <dsp:nvSpPr>
        <dsp:cNvPr id="0" name=""/>
        <dsp:cNvSpPr/>
      </dsp:nvSpPr>
      <dsp:spPr>
        <a:xfrm>
          <a:off x="1415988" y="1152128"/>
          <a:ext cx="1440160" cy="1440160"/>
        </a:xfrm>
        <a:prstGeom prst="gear6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/>
            <a:t>Beamer</a:t>
          </a:r>
          <a:endParaRPr lang="fr-FR" sz="1600" kern="1200" dirty="0"/>
        </a:p>
      </dsp:txBody>
      <dsp:txXfrm>
        <a:off x="1415988" y="1152128"/>
        <a:ext cx="1440160" cy="1440160"/>
      </dsp:txXfrm>
    </dsp:sp>
    <dsp:sp modelId="{75CF9BD5-F022-47DB-8DDF-41DD003C30F4}">
      <dsp:nvSpPr>
        <dsp:cNvPr id="0" name=""/>
        <dsp:cNvSpPr/>
      </dsp:nvSpPr>
      <dsp:spPr>
        <a:xfrm rot="20700000">
          <a:off x="2222624" y="158564"/>
          <a:ext cx="1411062" cy="1411062"/>
        </a:xfrm>
        <a:prstGeom prst="gear6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Marker</a:t>
          </a:r>
          <a:endParaRPr lang="fr-FR" sz="1600" kern="1200" dirty="0"/>
        </a:p>
      </dsp:txBody>
      <dsp:txXfrm>
        <a:off x="2532112" y="468052"/>
        <a:ext cx="792088" cy="792088"/>
      </dsp:txXfrm>
    </dsp:sp>
    <dsp:sp modelId="{5A9EAF43-253A-451D-8533-0AD553115D6A}">
      <dsp:nvSpPr>
        <dsp:cNvPr id="0" name=""/>
        <dsp:cNvSpPr/>
      </dsp:nvSpPr>
      <dsp:spPr>
        <a:xfrm>
          <a:off x="2409440" y="1324996"/>
          <a:ext cx="2534681" cy="2534681"/>
        </a:xfrm>
        <a:prstGeom prst="circularArrow">
          <a:avLst>
            <a:gd name="adj1" fmla="val 4687"/>
            <a:gd name="adj2" fmla="val 299029"/>
            <a:gd name="adj3" fmla="val 2500248"/>
            <a:gd name="adj4" fmla="val 1589600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39B3F-3912-47DD-9366-8DD5A087FB4D}">
      <dsp:nvSpPr>
        <dsp:cNvPr id="0" name=""/>
        <dsp:cNvSpPr/>
      </dsp:nvSpPr>
      <dsp:spPr>
        <a:xfrm>
          <a:off x="1160938" y="836023"/>
          <a:ext cx="1841604" cy="184160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717CE-CBBE-43CB-959F-D86443B0499B}">
      <dsp:nvSpPr>
        <dsp:cNvPr id="0" name=""/>
        <dsp:cNvSpPr/>
      </dsp:nvSpPr>
      <dsp:spPr>
        <a:xfrm>
          <a:off x="1896231" y="-147962"/>
          <a:ext cx="1985620" cy="19856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0BD561-39E3-403D-8B5E-423738ABB306}">
      <dsp:nvSpPr>
        <dsp:cNvPr id="0" name=""/>
        <dsp:cNvSpPr/>
      </dsp:nvSpPr>
      <dsp:spPr>
        <a:xfrm>
          <a:off x="2568115" y="1620180"/>
          <a:ext cx="1980220" cy="1980220"/>
        </a:xfrm>
        <a:prstGeom prst="gear9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err="1" smtClean="0"/>
            <a:t>Tür</a:t>
          </a:r>
          <a:endParaRPr lang="fr-FR" sz="2600" kern="1200" dirty="0"/>
        </a:p>
      </dsp:txBody>
      <dsp:txXfrm>
        <a:off x="2568115" y="1620180"/>
        <a:ext cx="1980220" cy="1980220"/>
      </dsp:txXfrm>
    </dsp:sp>
    <dsp:sp modelId="{24C1A6E4-3010-4D84-8243-20639822A724}">
      <dsp:nvSpPr>
        <dsp:cNvPr id="0" name=""/>
        <dsp:cNvSpPr/>
      </dsp:nvSpPr>
      <dsp:spPr>
        <a:xfrm>
          <a:off x="1415988" y="1152128"/>
          <a:ext cx="1440160" cy="1440160"/>
        </a:xfrm>
        <a:prstGeom prst="gear6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err="1" smtClean="0"/>
            <a:t>Tafel</a:t>
          </a:r>
          <a:endParaRPr lang="fr-FR" sz="2600" kern="1200" dirty="0"/>
        </a:p>
      </dsp:txBody>
      <dsp:txXfrm>
        <a:off x="1415988" y="1152128"/>
        <a:ext cx="1440160" cy="1440160"/>
      </dsp:txXfrm>
    </dsp:sp>
    <dsp:sp modelId="{75CF9BD5-F022-47DB-8DDF-41DD003C30F4}">
      <dsp:nvSpPr>
        <dsp:cNvPr id="0" name=""/>
        <dsp:cNvSpPr/>
      </dsp:nvSpPr>
      <dsp:spPr>
        <a:xfrm rot="20700000">
          <a:off x="2222624" y="158564"/>
          <a:ext cx="1411062" cy="1411062"/>
        </a:xfrm>
        <a:prstGeom prst="gear6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err="1" smtClean="0"/>
            <a:t>Buch</a:t>
          </a:r>
          <a:endParaRPr lang="fr-FR" sz="2600" kern="1200" dirty="0"/>
        </a:p>
      </dsp:txBody>
      <dsp:txXfrm>
        <a:off x="2532112" y="468052"/>
        <a:ext cx="792088" cy="792088"/>
      </dsp:txXfrm>
    </dsp:sp>
    <dsp:sp modelId="{5A9EAF43-253A-451D-8533-0AD553115D6A}">
      <dsp:nvSpPr>
        <dsp:cNvPr id="0" name=""/>
        <dsp:cNvSpPr/>
      </dsp:nvSpPr>
      <dsp:spPr>
        <a:xfrm>
          <a:off x="2409440" y="1324996"/>
          <a:ext cx="2534681" cy="2534681"/>
        </a:xfrm>
        <a:prstGeom prst="circularArrow">
          <a:avLst>
            <a:gd name="adj1" fmla="val 4687"/>
            <a:gd name="adj2" fmla="val 299029"/>
            <a:gd name="adj3" fmla="val 2500248"/>
            <a:gd name="adj4" fmla="val 1589600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39B3F-3912-47DD-9366-8DD5A087FB4D}">
      <dsp:nvSpPr>
        <dsp:cNvPr id="0" name=""/>
        <dsp:cNvSpPr/>
      </dsp:nvSpPr>
      <dsp:spPr>
        <a:xfrm>
          <a:off x="1160938" y="836023"/>
          <a:ext cx="1841604" cy="184160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717CE-CBBE-43CB-959F-D86443B0499B}">
      <dsp:nvSpPr>
        <dsp:cNvPr id="0" name=""/>
        <dsp:cNvSpPr/>
      </dsp:nvSpPr>
      <dsp:spPr>
        <a:xfrm>
          <a:off x="1896231" y="-147962"/>
          <a:ext cx="1985620" cy="19856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0BD561-39E3-403D-8B5E-423738ABB306}">
      <dsp:nvSpPr>
        <dsp:cNvPr id="0" name=""/>
        <dsp:cNvSpPr/>
      </dsp:nvSpPr>
      <dsp:spPr>
        <a:xfrm>
          <a:off x="2568115" y="1620180"/>
          <a:ext cx="1980220" cy="1980220"/>
        </a:xfrm>
        <a:prstGeom prst="gear9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err="1" smtClean="0"/>
            <a:t>Stuhl</a:t>
          </a:r>
          <a:endParaRPr lang="fr-FR" sz="2700" kern="1200" dirty="0"/>
        </a:p>
      </dsp:txBody>
      <dsp:txXfrm>
        <a:off x="2568115" y="1620180"/>
        <a:ext cx="1980220" cy="1980220"/>
      </dsp:txXfrm>
    </dsp:sp>
    <dsp:sp modelId="{24C1A6E4-3010-4D84-8243-20639822A724}">
      <dsp:nvSpPr>
        <dsp:cNvPr id="0" name=""/>
        <dsp:cNvSpPr/>
      </dsp:nvSpPr>
      <dsp:spPr>
        <a:xfrm>
          <a:off x="1415988" y="1152128"/>
          <a:ext cx="1440160" cy="1440160"/>
        </a:xfrm>
        <a:prstGeom prst="gear6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err="1" smtClean="0"/>
            <a:t>Heft</a:t>
          </a:r>
          <a:endParaRPr lang="fr-FR" sz="2700" kern="1200" dirty="0"/>
        </a:p>
      </dsp:txBody>
      <dsp:txXfrm>
        <a:off x="1415988" y="1152128"/>
        <a:ext cx="1440160" cy="1440160"/>
      </dsp:txXfrm>
    </dsp:sp>
    <dsp:sp modelId="{75CF9BD5-F022-47DB-8DDF-41DD003C30F4}">
      <dsp:nvSpPr>
        <dsp:cNvPr id="0" name=""/>
        <dsp:cNvSpPr/>
      </dsp:nvSpPr>
      <dsp:spPr>
        <a:xfrm rot="20700000">
          <a:off x="2222624" y="158564"/>
          <a:ext cx="1411062" cy="1411062"/>
        </a:xfrm>
        <a:prstGeom prst="gear6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err="1" smtClean="0"/>
            <a:t>Tisch</a:t>
          </a:r>
          <a:endParaRPr lang="fr-FR" sz="2700" kern="1200" dirty="0"/>
        </a:p>
      </dsp:txBody>
      <dsp:txXfrm>
        <a:off x="2532112" y="468052"/>
        <a:ext cx="792088" cy="792088"/>
      </dsp:txXfrm>
    </dsp:sp>
    <dsp:sp modelId="{5A9EAF43-253A-451D-8533-0AD553115D6A}">
      <dsp:nvSpPr>
        <dsp:cNvPr id="0" name=""/>
        <dsp:cNvSpPr/>
      </dsp:nvSpPr>
      <dsp:spPr>
        <a:xfrm>
          <a:off x="2409440" y="1324996"/>
          <a:ext cx="2534681" cy="2534681"/>
        </a:xfrm>
        <a:prstGeom prst="circularArrow">
          <a:avLst>
            <a:gd name="adj1" fmla="val 4687"/>
            <a:gd name="adj2" fmla="val 299029"/>
            <a:gd name="adj3" fmla="val 2500248"/>
            <a:gd name="adj4" fmla="val 1589600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39B3F-3912-47DD-9366-8DD5A087FB4D}">
      <dsp:nvSpPr>
        <dsp:cNvPr id="0" name=""/>
        <dsp:cNvSpPr/>
      </dsp:nvSpPr>
      <dsp:spPr>
        <a:xfrm>
          <a:off x="1160938" y="836023"/>
          <a:ext cx="1841604" cy="184160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717CE-CBBE-43CB-959F-D86443B0499B}">
      <dsp:nvSpPr>
        <dsp:cNvPr id="0" name=""/>
        <dsp:cNvSpPr/>
      </dsp:nvSpPr>
      <dsp:spPr>
        <a:xfrm>
          <a:off x="1896231" y="-147962"/>
          <a:ext cx="1985620" cy="19856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0BD561-39E3-403D-8B5E-423738ABB306}">
      <dsp:nvSpPr>
        <dsp:cNvPr id="0" name=""/>
        <dsp:cNvSpPr/>
      </dsp:nvSpPr>
      <dsp:spPr>
        <a:xfrm>
          <a:off x="2568115" y="1620180"/>
          <a:ext cx="1980220" cy="1980220"/>
        </a:xfrm>
        <a:prstGeom prst="gear9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/>
            <a:t>Lehrerin</a:t>
          </a:r>
          <a:endParaRPr lang="fr-FR" sz="2400" kern="1200" dirty="0"/>
        </a:p>
      </dsp:txBody>
      <dsp:txXfrm>
        <a:off x="2568115" y="1620180"/>
        <a:ext cx="1980220" cy="1980220"/>
      </dsp:txXfrm>
    </dsp:sp>
    <dsp:sp modelId="{24C1A6E4-3010-4D84-8243-20639822A724}">
      <dsp:nvSpPr>
        <dsp:cNvPr id="0" name=""/>
        <dsp:cNvSpPr/>
      </dsp:nvSpPr>
      <dsp:spPr>
        <a:xfrm>
          <a:off x="1415988" y="1152128"/>
          <a:ext cx="1440160" cy="1440160"/>
        </a:xfrm>
        <a:prstGeom prst="gear6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/>
            <a:t>Tisch</a:t>
          </a:r>
          <a:endParaRPr lang="fr-FR" sz="2400" kern="1200" dirty="0"/>
        </a:p>
      </dsp:txBody>
      <dsp:txXfrm>
        <a:off x="1415988" y="1152128"/>
        <a:ext cx="1440160" cy="1440160"/>
      </dsp:txXfrm>
    </dsp:sp>
    <dsp:sp modelId="{75CF9BD5-F022-47DB-8DDF-41DD003C30F4}">
      <dsp:nvSpPr>
        <dsp:cNvPr id="0" name=""/>
        <dsp:cNvSpPr/>
      </dsp:nvSpPr>
      <dsp:spPr>
        <a:xfrm rot="20700000">
          <a:off x="2222624" y="158564"/>
          <a:ext cx="1411062" cy="1411062"/>
        </a:xfrm>
        <a:prstGeom prst="gear6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/>
            <a:t>Buch</a:t>
          </a:r>
          <a:endParaRPr lang="fr-FR" sz="2400" kern="1200" dirty="0"/>
        </a:p>
      </dsp:txBody>
      <dsp:txXfrm>
        <a:off x="2532112" y="468052"/>
        <a:ext cx="792088" cy="792088"/>
      </dsp:txXfrm>
    </dsp:sp>
    <dsp:sp modelId="{5A9EAF43-253A-451D-8533-0AD553115D6A}">
      <dsp:nvSpPr>
        <dsp:cNvPr id="0" name=""/>
        <dsp:cNvSpPr/>
      </dsp:nvSpPr>
      <dsp:spPr>
        <a:xfrm>
          <a:off x="2409440" y="1324996"/>
          <a:ext cx="2534681" cy="2534681"/>
        </a:xfrm>
        <a:prstGeom prst="circularArrow">
          <a:avLst>
            <a:gd name="adj1" fmla="val 4687"/>
            <a:gd name="adj2" fmla="val 299029"/>
            <a:gd name="adj3" fmla="val 2500248"/>
            <a:gd name="adj4" fmla="val 1589600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39B3F-3912-47DD-9366-8DD5A087FB4D}">
      <dsp:nvSpPr>
        <dsp:cNvPr id="0" name=""/>
        <dsp:cNvSpPr/>
      </dsp:nvSpPr>
      <dsp:spPr>
        <a:xfrm>
          <a:off x="1160938" y="836023"/>
          <a:ext cx="1841604" cy="184160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717CE-CBBE-43CB-959F-D86443B0499B}">
      <dsp:nvSpPr>
        <dsp:cNvPr id="0" name=""/>
        <dsp:cNvSpPr/>
      </dsp:nvSpPr>
      <dsp:spPr>
        <a:xfrm>
          <a:off x="1896231" y="-147962"/>
          <a:ext cx="1985620" cy="19856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0BD561-39E3-403D-8B5E-423738ABB306}">
      <dsp:nvSpPr>
        <dsp:cNvPr id="0" name=""/>
        <dsp:cNvSpPr/>
      </dsp:nvSpPr>
      <dsp:spPr>
        <a:xfrm>
          <a:off x="2568115" y="1620180"/>
          <a:ext cx="1980220" cy="1980220"/>
        </a:xfrm>
        <a:prstGeom prst="gear9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err="1" smtClean="0"/>
            <a:t>Buch</a:t>
          </a:r>
          <a:endParaRPr lang="fr-FR" sz="1700" kern="1200" dirty="0"/>
        </a:p>
      </dsp:txBody>
      <dsp:txXfrm>
        <a:off x="2568115" y="1620180"/>
        <a:ext cx="1980220" cy="1980220"/>
      </dsp:txXfrm>
    </dsp:sp>
    <dsp:sp modelId="{24C1A6E4-3010-4D84-8243-20639822A724}">
      <dsp:nvSpPr>
        <dsp:cNvPr id="0" name=""/>
        <dsp:cNvSpPr/>
      </dsp:nvSpPr>
      <dsp:spPr>
        <a:xfrm>
          <a:off x="1415988" y="1152128"/>
          <a:ext cx="1440160" cy="1440160"/>
        </a:xfrm>
        <a:prstGeom prst="gear6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err="1" smtClean="0"/>
            <a:t>Fenster</a:t>
          </a:r>
          <a:endParaRPr lang="fr-FR" sz="1700" kern="1200" dirty="0"/>
        </a:p>
      </dsp:txBody>
      <dsp:txXfrm>
        <a:off x="1415988" y="1152128"/>
        <a:ext cx="1440160" cy="1440160"/>
      </dsp:txXfrm>
    </dsp:sp>
    <dsp:sp modelId="{75CF9BD5-F022-47DB-8DDF-41DD003C30F4}">
      <dsp:nvSpPr>
        <dsp:cNvPr id="0" name=""/>
        <dsp:cNvSpPr/>
      </dsp:nvSpPr>
      <dsp:spPr>
        <a:xfrm rot="20700000">
          <a:off x="2222624" y="158564"/>
          <a:ext cx="1411062" cy="1411062"/>
        </a:xfrm>
        <a:prstGeom prst="gear6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Marker</a:t>
          </a:r>
          <a:endParaRPr lang="fr-FR" sz="1700" kern="1200" dirty="0"/>
        </a:p>
      </dsp:txBody>
      <dsp:txXfrm>
        <a:off x="2532112" y="468052"/>
        <a:ext cx="792088" cy="792088"/>
      </dsp:txXfrm>
    </dsp:sp>
    <dsp:sp modelId="{5A9EAF43-253A-451D-8533-0AD553115D6A}">
      <dsp:nvSpPr>
        <dsp:cNvPr id="0" name=""/>
        <dsp:cNvSpPr/>
      </dsp:nvSpPr>
      <dsp:spPr>
        <a:xfrm>
          <a:off x="2409440" y="1324996"/>
          <a:ext cx="2534681" cy="2534681"/>
        </a:xfrm>
        <a:prstGeom prst="circularArrow">
          <a:avLst>
            <a:gd name="adj1" fmla="val 4687"/>
            <a:gd name="adj2" fmla="val 299029"/>
            <a:gd name="adj3" fmla="val 2500248"/>
            <a:gd name="adj4" fmla="val 1589600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39B3F-3912-47DD-9366-8DD5A087FB4D}">
      <dsp:nvSpPr>
        <dsp:cNvPr id="0" name=""/>
        <dsp:cNvSpPr/>
      </dsp:nvSpPr>
      <dsp:spPr>
        <a:xfrm>
          <a:off x="1160938" y="836023"/>
          <a:ext cx="1841604" cy="184160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717CE-CBBE-43CB-959F-D86443B0499B}">
      <dsp:nvSpPr>
        <dsp:cNvPr id="0" name=""/>
        <dsp:cNvSpPr/>
      </dsp:nvSpPr>
      <dsp:spPr>
        <a:xfrm>
          <a:off x="1896231" y="-147962"/>
          <a:ext cx="1985620" cy="19856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0BD561-39E3-403D-8B5E-423738ABB306}">
      <dsp:nvSpPr>
        <dsp:cNvPr id="0" name=""/>
        <dsp:cNvSpPr/>
      </dsp:nvSpPr>
      <dsp:spPr>
        <a:xfrm>
          <a:off x="2568115" y="1620180"/>
          <a:ext cx="1980220" cy="1980220"/>
        </a:xfrm>
        <a:prstGeom prst="gear9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err="1" smtClean="0"/>
            <a:t>Tür</a:t>
          </a:r>
          <a:endParaRPr lang="fr-FR" sz="1700" kern="1200" dirty="0"/>
        </a:p>
      </dsp:txBody>
      <dsp:txXfrm>
        <a:off x="2568115" y="1620180"/>
        <a:ext cx="1980220" cy="1980220"/>
      </dsp:txXfrm>
    </dsp:sp>
    <dsp:sp modelId="{24C1A6E4-3010-4D84-8243-20639822A724}">
      <dsp:nvSpPr>
        <dsp:cNvPr id="0" name=""/>
        <dsp:cNvSpPr/>
      </dsp:nvSpPr>
      <dsp:spPr>
        <a:xfrm>
          <a:off x="1415988" y="1152128"/>
          <a:ext cx="1440160" cy="1440160"/>
        </a:xfrm>
        <a:prstGeom prst="gear6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err="1" smtClean="0"/>
            <a:t>Fenster</a:t>
          </a:r>
          <a:endParaRPr lang="fr-FR" sz="1700" kern="1200" dirty="0"/>
        </a:p>
      </dsp:txBody>
      <dsp:txXfrm>
        <a:off x="1415988" y="1152128"/>
        <a:ext cx="1440160" cy="1440160"/>
      </dsp:txXfrm>
    </dsp:sp>
    <dsp:sp modelId="{75CF9BD5-F022-47DB-8DDF-41DD003C30F4}">
      <dsp:nvSpPr>
        <dsp:cNvPr id="0" name=""/>
        <dsp:cNvSpPr/>
      </dsp:nvSpPr>
      <dsp:spPr>
        <a:xfrm rot="20700000">
          <a:off x="2222624" y="158564"/>
          <a:ext cx="1411062" cy="1411062"/>
        </a:xfrm>
        <a:prstGeom prst="gear6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err="1" smtClean="0"/>
            <a:t>Klasse</a:t>
          </a:r>
          <a:endParaRPr lang="fr-FR" sz="1700" kern="1200" dirty="0"/>
        </a:p>
      </dsp:txBody>
      <dsp:txXfrm>
        <a:off x="2532112" y="468052"/>
        <a:ext cx="792088" cy="792088"/>
      </dsp:txXfrm>
    </dsp:sp>
    <dsp:sp modelId="{5A9EAF43-253A-451D-8533-0AD553115D6A}">
      <dsp:nvSpPr>
        <dsp:cNvPr id="0" name=""/>
        <dsp:cNvSpPr/>
      </dsp:nvSpPr>
      <dsp:spPr>
        <a:xfrm>
          <a:off x="2409440" y="1324996"/>
          <a:ext cx="2534681" cy="2534681"/>
        </a:xfrm>
        <a:prstGeom prst="circularArrow">
          <a:avLst>
            <a:gd name="adj1" fmla="val 4687"/>
            <a:gd name="adj2" fmla="val 299029"/>
            <a:gd name="adj3" fmla="val 2500248"/>
            <a:gd name="adj4" fmla="val 1589600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39B3F-3912-47DD-9366-8DD5A087FB4D}">
      <dsp:nvSpPr>
        <dsp:cNvPr id="0" name=""/>
        <dsp:cNvSpPr/>
      </dsp:nvSpPr>
      <dsp:spPr>
        <a:xfrm>
          <a:off x="1160938" y="836023"/>
          <a:ext cx="1841604" cy="184160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717CE-CBBE-43CB-959F-D86443B0499B}">
      <dsp:nvSpPr>
        <dsp:cNvPr id="0" name=""/>
        <dsp:cNvSpPr/>
      </dsp:nvSpPr>
      <dsp:spPr>
        <a:xfrm>
          <a:off x="1896231" y="-147962"/>
          <a:ext cx="1985620" cy="19856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0BD561-39E3-403D-8B5E-423738ABB306}">
      <dsp:nvSpPr>
        <dsp:cNvPr id="0" name=""/>
        <dsp:cNvSpPr/>
      </dsp:nvSpPr>
      <dsp:spPr>
        <a:xfrm>
          <a:off x="2568115" y="1620180"/>
          <a:ext cx="1980220" cy="1980220"/>
        </a:xfrm>
        <a:prstGeom prst="gear9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err="1" smtClean="0"/>
            <a:t>Schülerin</a:t>
          </a:r>
          <a:endParaRPr lang="fr-FR" sz="1900" kern="1200" dirty="0"/>
        </a:p>
      </dsp:txBody>
      <dsp:txXfrm>
        <a:off x="2568115" y="1620180"/>
        <a:ext cx="1980220" cy="1980220"/>
      </dsp:txXfrm>
    </dsp:sp>
    <dsp:sp modelId="{24C1A6E4-3010-4D84-8243-20639822A724}">
      <dsp:nvSpPr>
        <dsp:cNvPr id="0" name=""/>
        <dsp:cNvSpPr/>
      </dsp:nvSpPr>
      <dsp:spPr>
        <a:xfrm>
          <a:off x="1415988" y="1152128"/>
          <a:ext cx="1440160" cy="1440160"/>
        </a:xfrm>
        <a:prstGeom prst="gear6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err="1" smtClean="0"/>
            <a:t>Tisch</a:t>
          </a:r>
          <a:endParaRPr lang="fr-FR" sz="1900" kern="1200" dirty="0"/>
        </a:p>
      </dsp:txBody>
      <dsp:txXfrm>
        <a:off x="1415988" y="1152128"/>
        <a:ext cx="1440160" cy="1440160"/>
      </dsp:txXfrm>
    </dsp:sp>
    <dsp:sp modelId="{75CF9BD5-F022-47DB-8DDF-41DD003C30F4}">
      <dsp:nvSpPr>
        <dsp:cNvPr id="0" name=""/>
        <dsp:cNvSpPr/>
      </dsp:nvSpPr>
      <dsp:spPr>
        <a:xfrm rot="20700000">
          <a:off x="2222624" y="158564"/>
          <a:ext cx="1411062" cy="1411062"/>
        </a:xfrm>
        <a:prstGeom prst="gear6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err="1" smtClean="0"/>
            <a:t>Schüler</a:t>
          </a:r>
          <a:endParaRPr lang="fr-FR" sz="1900" kern="1200" dirty="0"/>
        </a:p>
      </dsp:txBody>
      <dsp:txXfrm>
        <a:off x="2532112" y="468052"/>
        <a:ext cx="792088" cy="792088"/>
      </dsp:txXfrm>
    </dsp:sp>
    <dsp:sp modelId="{5A9EAF43-253A-451D-8533-0AD553115D6A}">
      <dsp:nvSpPr>
        <dsp:cNvPr id="0" name=""/>
        <dsp:cNvSpPr/>
      </dsp:nvSpPr>
      <dsp:spPr>
        <a:xfrm>
          <a:off x="2409440" y="1324996"/>
          <a:ext cx="2534681" cy="2534681"/>
        </a:xfrm>
        <a:prstGeom prst="circularArrow">
          <a:avLst>
            <a:gd name="adj1" fmla="val 4687"/>
            <a:gd name="adj2" fmla="val 299029"/>
            <a:gd name="adj3" fmla="val 2500248"/>
            <a:gd name="adj4" fmla="val 1589600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39B3F-3912-47DD-9366-8DD5A087FB4D}">
      <dsp:nvSpPr>
        <dsp:cNvPr id="0" name=""/>
        <dsp:cNvSpPr/>
      </dsp:nvSpPr>
      <dsp:spPr>
        <a:xfrm>
          <a:off x="1160938" y="836023"/>
          <a:ext cx="1841604" cy="184160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717CE-CBBE-43CB-959F-D86443B0499B}">
      <dsp:nvSpPr>
        <dsp:cNvPr id="0" name=""/>
        <dsp:cNvSpPr/>
      </dsp:nvSpPr>
      <dsp:spPr>
        <a:xfrm>
          <a:off x="1896231" y="-147962"/>
          <a:ext cx="1985620" cy="19856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0BD561-39E3-403D-8B5E-423738ABB306}">
      <dsp:nvSpPr>
        <dsp:cNvPr id="0" name=""/>
        <dsp:cNvSpPr/>
      </dsp:nvSpPr>
      <dsp:spPr>
        <a:xfrm>
          <a:off x="2568115" y="1620180"/>
          <a:ext cx="1980220" cy="1980220"/>
        </a:xfrm>
        <a:prstGeom prst="gear9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err="1" smtClean="0"/>
            <a:t>Tür</a:t>
          </a:r>
          <a:endParaRPr lang="fr-FR" sz="1700" kern="1200" dirty="0"/>
        </a:p>
      </dsp:txBody>
      <dsp:txXfrm>
        <a:off x="2568115" y="1620180"/>
        <a:ext cx="1980220" cy="1980220"/>
      </dsp:txXfrm>
    </dsp:sp>
    <dsp:sp modelId="{24C1A6E4-3010-4D84-8243-20639822A724}">
      <dsp:nvSpPr>
        <dsp:cNvPr id="0" name=""/>
        <dsp:cNvSpPr/>
      </dsp:nvSpPr>
      <dsp:spPr>
        <a:xfrm>
          <a:off x="1415988" y="1152128"/>
          <a:ext cx="1440160" cy="1440160"/>
        </a:xfrm>
        <a:prstGeom prst="gear6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err="1" smtClean="0"/>
            <a:t>Fenster</a:t>
          </a:r>
          <a:endParaRPr lang="fr-FR" sz="1700" kern="1200" dirty="0"/>
        </a:p>
      </dsp:txBody>
      <dsp:txXfrm>
        <a:off x="1415988" y="1152128"/>
        <a:ext cx="1440160" cy="1440160"/>
      </dsp:txXfrm>
    </dsp:sp>
    <dsp:sp modelId="{75CF9BD5-F022-47DB-8DDF-41DD003C30F4}">
      <dsp:nvSpPr>
        <dsp:cNvPr id="0" name=""/>
        <dsp:cNvSpPr/>
      </dsp:nvSpPr>
      <dsp:spPr>
        <a:xfrm rot="20700000">
          <a:off x="2222624" y="158564"/>
          <a:ext cx="1411062" cy="1411062"/>
        </a:xfrm>
        <a:prstGeom prst="gear6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err="1" smtClean="0"/>
            <a:t>Klasse</a:t>
          </a:r>
          <a:endParaRPr lang="fr-FR" sz="1700" kern="1200" dirty="0"/>
        </a:p>
      </dsp:txBody>
      <dsp:txXfrm>
        <a:off x="2532112" y="468052"/>
        <a:ext cx="792088" cy="792088"/>
      </dsp:txXfrm>
    </dsp:sp>
    <dsp:sp modelId="{5A9EAF43-253A-451D-8533-0AD553115D6A}">
      <dsp:nvSpPr>
        <dsp:cNvPr id="0" name=""/>
        <dsp:cNvSpPr/>
      </dsp:nvSpPr>
      <dsp:spPr>
        <a:xfrm>
          <a:off x="2409440" y="1324996"/>
          <a:ext cx="2534681" cy="2534681"/>
        </a:xfrm>
        <a:prstGeom prst="circularArrow">
          <a:avLst>
            <a:gd name="adj1" fmla="val 4687"/>
            <a:gd name="adj2" fmla="val 299029"/>
            <a:gd name="adj3" fmla="val 2500248"/>
            <a:gd name="adj4" fmla="val 1589600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39B3F-3912-47DD-9366-8DD5A087FB4D}">
      <dsp:nvSpPr>
        <dsp:cNvPr id="0" name=""/>
        <dsp:cNvSpPr/>
      </dsp:nvSpPr>
      <dsp:spPr>
        <a:xfrm>
          <a:off x="1160938" y="836023"/>
          <a:ext cx="1841604" cy="184160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717CE-CBBE-43CB-959F-D86443B0499B}">
      <dsp:nvSpPr>
        <dsp:cNvPr id="0" name=""/>
        <dsp:cNvSpPr/>
      </dsp:nvSpPr>
      <dsp:spPr>
        <a:xfrm>
          <a:off x="1896231" y="-147962"/>
          <a:ext cx="1985620" cy="19856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0BD561-39E3-403D-8B5E-423738ABB306}">
      <dsp:nvSpPr>
        <dsp:cNvPr id="0" name=""/>
        <dsp:cNvSpPr/>
      </dsp:nvSpPr>
      <dsp:spPr>
        <a:xfrm>
          <a:off x="2568115" y="1620180"/>
          <a:ext cx="1980220" cy="1980220"/>
        </a:xfrm>
        <a:prstGeom prst="gear9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err="1" smtClean="0"/>
            <a:t>Schülerin</a:t>
          </a:r>
          <a:endParaRPr lang="fr-FR" sz="1700" kern="1200" dirty="0"/>
        </a:p>
      </dsp:txBody>
      <dsp:txXfrm>
        <a:off x="2568115" y="1620180"/>
        <a:ext cx="1980220" cy="1980220"/>
      </dsp:txXfrm>
    </dsp:sp>
    <dsp:sp modelId="{24C1A6E4-3010-4D84-8243-20639822A724}">
      <dsp:nvSpPr>
        <dsp:cNvPr id="0" name=""/>
        <dsp:cNvSpPr/>
      </dsp:nvSpPr>
      <dsp:spPr>
        <a:xfrm>
          <a:off x="1415988" y="1152128"/>
          <a:ext cx="1440160" cy="1440160"/>
        </a:xfrm>
        <a:prstGeom prst="gear6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Marker</a:t>
          </a:r>
          <a:endParaRPr lang="fr-FR" sz="1700" kern="1200" dirty="0"/>
        </a:p>
      </dsp:txBody>
      <dsp:txXfrm>
        <a:off x="1415988" y="1152128"/>
        <a:ext cx="1440160" cy="1440160"/>
      </dsp:txXfrm>
    </dsp:sp>
    <dsp:sp modelId="{75CF9BD5-F022-47DB-8DDF-41DD003C30F4}">
      <dsp:nvSpPr>
        <dsp:cNvPr id="0" name=""/>
        <dsp:cNvSpPr/>
      </dsp:nvSpPr>
      <dsp:spPr>
        <a:xfrm rot="20700000">
          <a:off x="2222624" y="158564"/>
          <a:ext cx="1411062" cy="1411062"/>
        </a:xfrm>
        <a:prstGeom prst="gear6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err="1" smtClean="0"/>
            <a:t>Schüler</a:t>
          </a:r>
          <a:endParaRPr lang="fr-FR" sz="1700" kern="1200" dirty="0"/>
        </a:p>
      </dsp:txBody>
      <dsp:txXfrm>
        <a:off x="2532112" y="468052"/>
        <a:ext cx="792088" cy="792088"/>
      </dsp:txXfrm>
    </dsp:sp>
    <dsp:sp modelId="{5A9EAF43-253A-451D-8533-0AD553115D6A}">
      <dsp:nvSpPr>
        <dsp:cNvPr id="0" name=""/>
        <dsp:cNvSpPr/>
      </dsp:nvSpPr>
      <dsp:spPr>
        <a:xfrm>
          <a:off x="2409440" y="1324996"/>
          <a:ext cx="2534681" cy="2534681"/>
        </a:xfrm>
        <a:prstGeom prst="circularArrow">
          <a:avLst>
            <a:gd name="adj1" fmla="val 4687"/>
            <a:gd name="adj2" fmla="val 299029"/>
            <a:gd name="adj3" fmla="val 2500248"/>
            <a:gd name="adj4" fmla="val 1589600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39B3F-3912-47DD-9366-8DD5A087FB4D}">
      <dsp:nvSpPr>
        <dsp:cNvPr id="0" name=""/>
        <dsp:cNvSpPr/>
      </dsp:nvSpPr>
      <dsp:spPr>
        <a:xfrm>
          <a:off x="1160938" y="836023"/>
          <a:ext cx="1841604" cy="184160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717CE-CBBE-43CB-959F-D86443B0499B}">
      <dsp:nvSpPr>
        <dsp:cNvPr id="0" name=""/>
        <dsp:cNvSpPr/>
      </dsp:nvSpPr>
      <dsp:spPr>
        <a:xfrm>
          <a:off x="1896231" y="-147962"/>
          <a:ext cx="1985620" cy="19856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FC92-5F3C-45D2-A9DA-A5FCD5EBA4B4}" type="datetimeFigureOut">
              <a:rPr lang="fr-FR" smtClean="0"/>
              <a:t>11/09/2011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3DD9-137E-41AD-ACF9-078FA84F22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FC92-5F3C-45D2-A9DA-A5FCD5EBA4B4}" type="datetimeFigureOut">
              <a:rPr lang="fr-FR" smtClean="0"/>
              <a:t>11/09/2011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3DD9-137E-41AD-ACF9-078FA84F22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FC92-5F3C-45D2-A9DA-A5FCD5EBA4B4}" type="datetimeFigureOut">
              <a:rPr lang="fr-FR" smtClean="0"/>
              <a:t>11/09/2011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3DD9-137E-41AD-ACF9-078FA84F22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FC92-5F3C-45D2-A9DA-A5FCD5EBA4B4}" type="datetimeFigureOut">
              <a:rPr lang="fr-FR" smtClean="0"/>
              <a:t>11/09/2011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3DD9-137E-41AD-ACF9-078FA84F22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FC92-5F3C-45D2-A9DA-A5FCD5EBA4B4}" type="datetimeFigureOut">
              <a:rPr lang="fr-FR" smtClean="0"/>
              <a:t>11/09/2011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3DD9-137E-41AD-ACF9-078FA84F22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FC92-5F3C-45D2-A9DA-A5FCD5EBA4B4}" type="datetimeFigureOut">
              <a:rPr lang="fr-FR" smtClean="0"/>
              <a:t>11/09/2011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3DD9-137E-41AD-ACF9-078FA84F22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FC92-5F3C-45D2-A9DA-A5FCD5EBA4B4}" type="datetimeFigureOut">
              <a:rPr lang="fr-FR" smtClean="0"/>
              <a:t>11/09/2011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3DD9-137E-41AD-ACF9-078FA84F22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FC92-5F3C-45D2-A9DA-A5FCD5EBA4B4}" type="datetimeFigureOut">
              <a:rPr lang="fr-FR" smtClean="0"/>
              <a:t>11/09/2011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3DD9-137E-41AD-ACF9-078FA84F22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FC92-5F3C-45D2-A9DA-A5FCD5EBA4B4}" type="datetimeFigureOut">
              <a:rPr lang="fr-FR" smtClean="0"/>
              <a:t>11/09/2011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3DD9-137E-41AD-ACF9-078FA84F22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FC92-5F3C-45D2-A9DA-A5FCD5EBA4B4}" type="datetimeFigureOut">
              <a:rPr lang="fr-FR" smtClean="0"/>
              <a:t>11/09/2011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3DD9-137E-41AD-ACF9-078FA84F22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FC92-5F3C-45D2-A9DA-A5FCD5EBA4B4}" type="datetimeFigureOut">
              <a:rPr lang="fr-FR" smtClean="0"/>
              <a:t>11/09/2011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3DD9-137E-41AD-ACF9-078FA84F22A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BFC92-5F3C-45D2-A9DA-A5FCD5EBA4B4}" type="datetimeFigureOut">
              <a:rPr lang="fr-FR" smtClean="0"/>
              <a:t>11/09/2011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33DD9-137E-41AD-ACF9-078FA84F22A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13" Type="http://schemas.openxmlformats.org/officeDocument/2006/relationships/image" Target="../media/image19.gif"/><Relationship Id="rId3" Type="http://schemas.openxmlformats.org/officeDocument/2006/relationships/image" Target="../media/image17.gif"/><Relationship Id="rId7" Type="http://schemas.openxmlformats.org/officeDocument/2006/relationships/image" Target="../media/image18.jpeg"/><Relationship Id="rId12" Type="http://schemas.openxmlformats.org/officeDocument/2006/relationships/image" Target="../media/image8.gif"/><Relationship Id="rId2" Type="http://schemas.openxmlformats.org/officeDocument/2006/relationships/image" Target="../media/image1.png"/><Relationship Id="rId16" Type="http://schemas.openxmlformats.org/officeDocument/2006/relationships/image" Target="../media/image5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11" Type="http://schemas.openxmlformats.org/officeDocument/2006/relationships/image" Target="../media/image10.gif"/><Relationship Id="rId5" Type="http://schemas.openxmlformats.org/officeDocument/2006/relationships/image" Target="../media/image14.png"/><Relationship Id="rId15" Type="http://schemas.openxmlformats.org/officeDocument/2006/relationships/image" Target="../media/image9.gif"/><Relationship Id="rId10" Type="http://schemas.openxmlformats.org/officeDocument/2006/relationships/image" Target="../media/image11.gif"/><Relationship Id="rId4" Type="http://schemas.openxmlformats.org/officeDocument/2006/relationships/image" Target="../media/image15.png"/><Relationship Id="rId9" Type="http://schemas.openxmlformats.org/officeDocument/2006/relationships/image" Target="../media/image12.gif"/><Relationship Id="rId1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331640" y="1340768"/>
            <a:ext cx="64807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rgbClr val="C00000"/>
                </a:solidFill>
                <a:latin typeface="Action Jackson" pitchFamily="2" charset="0"/>
              </a:rPr>
              <a:t>Im </a:t>
            </a:r>
            <a:r>
              <a:rPr lang="fr-FR" sz="5400" dirty="0" err="1" smtClean="0">
                <a:solidFill>
                  <a:srgbClr val="C00000"/>
                </a:solidFill>
                <a:latin typeface="Action Jackson" pitchFamily="2" charset="0"/>
              </a:rPr>
              <a:t>Klassenzimmer</a:t>
            </a:r>
            <a:endParaRPr lang="fr-FR" sz="5400" dirty="0">
              <a:solidFill>
                <a:srgbClr val="C00000"/>
              </a:solidFill>
              <a:latin typeface="Action Jackson" pitchFamily="2" charset="0"/>
            </a:endParaRPr>
          </a:p>
        </p:txBody>
      </p:sp>
      <p:pic>
        <p:nvPicPr>
          <p:cNvPr id="1027" name="Picture 3" descr="D:\Utilisateurs\Maryel\Desktop\a_girl_carrying_a_stack_of_books_0521-1005-0821-5935_SM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3356992"/>
            <a:ext cx="2175787" cy="2306488"/>
          </a:xfrm>
          <a:prstGeom prst="rect">
            <a:avLst/>
          </a:prstGeom>
          <a:ln w="31750">
            <a:solidFill>
              <a:srgbClr val="93705B"/>
            </a:solidFill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691680" y="98072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Was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ist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das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?</a:t>
            </a:r>
            <a:endParaRPr lang="fr-FR" sz="4800" dirty="0">
              <a:solidFill>
                <a:srgbClr val="C00000"/>
              </a:solidFill>
              <a:latin typeface="Action Jackson" pitchFamily="2" charset="0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3059832" y="1772816"/>
          <a:ext cx="54962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218" name="Picture 2" descr="D:\Utilisateurs\Maryel\Desktop\ecole_etudiant16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63688" y="2492896"/>
            <a:ext cx="1586890" cy="2201466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691680" y="98072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Was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ist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das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?</a:t>
            </a:r>
            <a:endParaRPr lang="fr-FR" sz="4800" dirty="0">
              <a:solidFill>
                <a:srgbClr val="C00000"/>
              </a:solidFill>
              <a:latin typeface="Action Jackson" pitchFamily="2" charset="0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3059832" y="1772816"/>
          <a:ext cx="54962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42" name="Picture 2" descr="D:\Utilisateurs\Maryel\Desktop\professeurs003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90750" y="2547938"/>
            <a:ext cx="1015841" cy="16731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691680" y="98072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Was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ist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das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?</a:t>
            </a:r>
            <a:endParaRPr lang="fr-FR" sz="4800" dirty="0">
              <a:solidFill>
                <a:srgbClr val="C00000"/>
              </a:solidFill>
              <a:latin typeface="Action Jackson" pitchFamily="2" charset="0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3059832" y="1772816"/>
          <a:ext cx="54962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266" name="Picture 2" descr="D:\Utilisateurs\Maryel\Desktop\professeurs007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07704" y="2780928"/>
            <a:ext cx="1728192" cy="172819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691680" y="98072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Was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ist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das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?</a:t>
            </a:r>
            <a:endParaRPr lang="fr-FR" sz="4800" dirty="0">
              <a:solidFill>
                <a:srgbClr val="C00000"/>
              </a:solidFill>
              <a:latin typeface="Action Jackson" pitchFamily="2" charset="0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3059832" y="1772816"/>
          <a:ext cx="54962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290" name="Picture 2" descr="D:\Utilisateurs\Maryel\Desktop\ordinateur Garçon qui bosse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75656" y="2708920"/>
            <a:ext cx="2325762" cy="2130137"/>
          </a:xfrm>
          <a:prstGeom prst="rect">
            <a:avLst/>
          </a:prstGeom>
          <a:noFill/>
        </p:spPr>
      </p:pic>
      <p:sp>
        <p:nvSpPr>
          <p:cNvPr id="8" name="Flèche gauche 7"/>
          <p:cNvSpPr/>
          <p:nvPr/>
        </p:nvSpPr>
        <p:spPr>
          <a:xfrm rot="20592848">
            <a:off x="2938776" y="2253319"/>
            <a:ext cx="1440160" cy="720080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691680" y="98072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Was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ist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das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?</a:t>
            </a:r>
            <a:endParaRPr lang="fr-FR" sz="4800" dirty="0">
              <a:solidFill>
                <a:srgbClr val="C00000"/>
              </a:solidFill>
              <a:latin typeface="Action Jackson" pitchFamily="2" charset="0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3059832" y="1772816"/>
          <a:ext cx="54962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314" name="Picture 2" descr="D:\Utilisateurs\Maryel\Desktop\1195424238429716204Machovka_Video_projector.svg.m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31640" y="2852936"/>
            <a:ext cx="2857500" cy="17430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691680" y="98072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Was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ist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das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?</a:t>
            </a:r>
            <a:endParaRPr lang="fr-FR" sz="4800" dirty="0">
              <a:solidFill>
                <a:srgbClr val="C00000"/>
              </a:solidFill>
              <a:latin typeface="Action Jackson" pitchFamily="2" charset="0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3059832" y="1772816"/>
          <a:ext cx="54962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4340" name="Picture 4" descr="D:\Utilisateurs\Maryel\Desktop\notebooks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43608" y="2924944"/>
            <a:ext cx="3050736" cy="1901428"/>
          </a:xfrm>
          <a:prstGeom prst="rect">
            <a:avLst/>
          </a:prstGeom>
          <a:noFill/>
        </p:spPr>
      </p:pic>
      <p:sp>
        <p:nvSpPr>
          <p:cNvPr id="8" name="Flèche gauche 7"/>
          <p:cNvSpPr/>
          <p:nvPr/>
        </p:nvSpPr>
        <p:spPr>
          <a:xfrm rot="2562086">
            <a:off x="3257125" y="4397960"/>
            <a:ext cx="1440160" cy="720080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691680" y="98072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Was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ist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das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?</a:t>
            </a:r>
            <a:endParaRPr lang="fr-FR" sz="4800" dirty="0">
              <a:solidFill>
                <a:srgbClr val="C00000"/>
              </a:solidFill>
              <a:latin typeface="Action Jackson" pitchFamily="2" charset="0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3059832" y="1772816"/>
          <a:ext cx="54962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5362" name="Picture 2" descr="D:\Utilisateurs\Maryel\Desktop\1269661832_83844364_1-Pictures-of--WHITEBOARD-MARKER-Office-Supplies-delivers-to-Luzon-Visayas-Mindanao-and-Worldwid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895676">
            <a:off x="1187624" y="3140968"/>
            <a:ext cx="2880320" cy="1522367"/>
          </a:xfrm>
          <a:prstGeom prst="rect">
            <a:avLst/>
          </a:prstGeom>
          <a:noFill/>
          <a:ln w="31750" cmpd="sng">
            <a:solidFill>
              <a:srgbClr val="C00000"/>
            </a:solidFill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691680" y="98072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Was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ist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das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?</a:t>
            </a:r>
            <a:endParaRPr lang="fr-FR" sz="4800" dirty="0">
              <a:solidFill>
                <a:srgbClr val="C00000"/>
              </a:solidFill>
              <a:latin typeface="Action Jackson" pitchFamily="2" charset="0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3059832" y="1772816"/>
          <a:ext cx="54962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6386" name="Picture 2" descr="D:\Utilisateurs\Maryel\Desktop\school_bag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43608" y="2060848"/>
            <a:ext cx="3144217" cy="324066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691680" y="98072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Was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ist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das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?</a:t>
            </a:r>
            <a:endParaRPr lang="fr-FR" sz="4800" dirty="0">
              <a:solidFill>
                <a:srgbClr val="C00000"/>
              </a:solidFill>
              <a:latin typeface="Action Jackson" pitchFamily="2" charset="0"/>
            </a:endParaRPr>
          </a:p>
        </p:txBody>
      </p:sp>
      <p:pic>
        <p:nvPicPr>
          <p:cNvPr id="17410" name="Picture 2" descr="D:\Utilisateurs\Maryel\Desktop\school_ba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24421">
            <a:off x="1077179" y="2014736"/>
            <a:ext cx="1161976" cy="1197619"/>
          </a:xfrm>
          <a:prstGeom prst="rect">
            <a:avLst/>
          </a:prstGeom>
          <a:noFill/>
        </p:spPr>
      </p:pic>
      <p:pic>
        <p:nvPicPr>
          <p:cNvPr id="17411" name="Picture 3" descr="D:\Utilisateurs\Maryel\Desktop\notebooks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149727">
            <a:off x="2517786" y="2557632"/>
            <a:ext cx="1421487" cy="885968"/>
          </a:xfrm>
          <a:prstGeom prst="rect">
            <a:avLst/>
          </a:prstGeom>
          <a:noFill/>
        </p:spPr>
      </p:pic>
      <p:pic>
        <p:nvPicPr>
          <p:cNvPr id="17412" name="Picture 4" descr="D:\Utilisateurs\Maryel\Desktop\1195424238429716204Machovka_Video_projector.svg.me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39825" y="3417126"/>
            <a:ext cx="1199927" cy="731955"/>
          </a:xfrm>
          <a:prstGeom prst="rect">
            <a:avLst/>
          </a:prstGeom>
          <a:noFill/>
        </p:spPr>
      </p:pic>
      <p:pic>
        <p:nvPicPr>
          <p:cNvPr id="17413" name="Picture 5" descr="D:\Utilisateurs\Maryel\Desktop\school_chalkboard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821380">
            <a:off x="6727091" y="1890282"/>
            <a:ext cx="1489060" cy="930663"/>
          </a:xfrm>
          <a:prstGeom prst="rect">
            <a:avLst/>
          </a:prstGeom>
          <a:noFill/>
        </p:spPr>
      </p:pic>
      <p:pic>
        <p:nvPicPr>
          <p:cNvPr id="17414" name="Picture 6" descr="D:\Utilisateurs\Maryel\Desktop\1269661832_83844364_1-Pictures-of--WHITEBOARD-MARKER-Office-Supplies-delivers-to-Luzon-Visayas-Mindanao-and-Worldwid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92080" y="1988840"/>
            <a:ext cx="1055638" cy="557948"/>
          </a:xfrm>
          <a:prstGeom prst="rect">
            <a:avLst/>
          </a:prstGeom>
          <a:noFill/>
        </p:spPr>
      </p:pic>
      <p:pic>
        <p:nvPicPr>
          <p:cNvPr id="17415" name="Picture 7" descr="D:\Utilisateurs\Maryel\Desktop\ordinateur Garçon qui bosse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92280" y="3140968"/>
            <a:ext cx="1255038" cy="1149474"/>
          </a:xfrm>
          <a:prstGeom prst="rect">
            <a:avLst/>
          </a:prstGeom>
          <a:noFill/>
        </p:spPr>
      </p:pic>
      <p:pic>
        <p:nvPicPr>
          <p:cNvPr id="17416" name="Picture 8" descr="D:\Utilisateurs\Maryel\Desktop\professeurs007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51920" y="3284984"/>
            <a:ext cx="1080120" cy="1080120"/>
          </a:xfrm>
          <a:prstGeom prst="rect">
            <a:avLst/>
          </a:prstGeom>
          <a:noFill/>
        </p:spPr>
      </p:pic>
      <p:pic>
        <p:nvPicPr>
          <p:cNvPr id="17417" name="Picture 9" descr="D:\Utilisateurs\Maryel\Desktop\professeurs003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43608" y="4687006"/>
            <a:ext cx="792088" cy="1304615"/>
          </a:xfrm>
          <a:prstGeom prst="rect">
            <a:avLst/>
          </a:prstGeom>
          <a:noFill/>
        </p:spPr>
      </p:pic>
      <p:pic>
        <p:nvPicPr>
          <p:cNvPr id="17418" name="Picture 10" descr="D:\Utilisateurs\Maryel\Desktop\ecole_etudiant16.gif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580112" y="2780929"/>
            <a:ext cx="726681" cy="1008112"/>
          </a:xfrm>
          <a:prstGeom prst="rect">
            <a:avLst/>
          </a:prstGeom>
          <a:noFill/>
        </p:spPr>
      </p:pic>
      <p:pic>
        <p:nvPicPr>
          <p:cNvPr id="17419" name="Picture 11" descr="D:\Utilisateurs\Maryel\Desktop\Schulerrat_5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44208" y="5157192"/>
            <a:ext cx="1266663" cy="1008112"/>
          </a:xfrm>
          <a:prstGeom prst="rect">
            <a:avLst/>
          </a:prstGeom>
          <a:noFill/>
        </p:spPr>
      </p:pic>
      <p:pic>
        <p:nvPicPr>
          <p:cNvPr id="17420" name="Picture 12" descr="D:\Utilisateurs\Maryel\Desktop\buch-0256.gif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67744" y="4077072"/>
            <a:ext cx="998810" cy="1203923"/>
          </a:xfrm>
          <a:prstGeom prst="rect">
            <a:avLst/>
          </a:prstGeom>
          <a:noFill/>
        </p:spPr>
      </p:pic>
      <p:pic>
        <p:nvPicPr>
          <p:cNvPr id="17421" name="Picture 13" descr="D:\Utilisateurs\Maryel\Desktop\window-clipart-picture8.g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3073">
            <a:off x="4084503" y="2065333"/>
            <a:ext cx="930291" cy="930291"/>
          </a:xfrm>
          <a:prstGeom prst="rect">
            <a:avLst/>
          </a:prstGeom>
          <a:noFill/>
        </p:spPr>
      </p:pic>
      <p:pic>
        <p:nvPicPr>
          <p:cNvPr id="17422" name="Picture 14" descr="D:\Utilisateurs\Maryel\Desktop\123gifs025.gif"/>
          <p:cNvPicPr>
            <a:picLocks noChangeAspect="1" noChangeArrowheads="1" noCrop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940152" y="4005064"/>
            <a:ext cx="714375" cy="1238250"/>
          </a:xfrm>
          <a:prstGeom prst="rect">
            <a:avLst/>
          </a:prstGeom>
          <a:noFill/>
        </p:spPr>
      </p:pic>
      <p:pic>
        <p:nvPicPr>
          <p:cNvPr id="17423" name="Picture 15" descr="D:\Utilisateurs\Maryel\Desktop\cliparts1.gif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20488281">
            <a:off x="4183368" y="4889613"/>
            <a:ext cx="1391483" cy="953423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691680" y="98072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Was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ist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das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?</a:t>
            </a:r>
            <a:endParaRPr lang="fr-FR" sz="4800" dirty="0">
              <a:solidFill>
                <a:srgbClr val="C00000"/>
              </a:solidFill>
              <a:latin typeface="Action Jackson" pitchFamily="2" charset="0"/>
            </a:endParaRPr>
          </a:p>
        </p:txBody>
      </p:sp>
      <p:pic>
        <p:nvPicPr>
          <p:cNvPr id="2050" name="Picture 2" descr="D:\Utilisateurs\Maryel\Desktop\k53642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19495">
            <a:off x="1359178" y="2713717"/>
            <a:ext cx="2247331" cy="1586351"/>
          </a:xfrm>
          <a:prstGeom prst="rect">
            <a:avLst/>
          </a:prstGeom>
          <a:noFill/>
          <a:ln w="31750" cmpd="sng">
            <a:solidFill>
              <a:srgbClr val="C00000"/>
            </a:solidFill>
          </a:ln>
        </p:spPr>
      </p:pic>
      <p:graphicFrame>
        <p:nvGraphicFramePr>
          <p:cNvPr id="8" name="Diagramme 7"/>
          <p:cNvGraphicFramePr/>
          <p:nvPr/>
        </p:nvGraphicFramePr>
        <p:xfrm>
          <a:off x="3059832" y="1772816"/>
          <a:ext cx="54962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1691680" y="98072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Was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ist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das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?</a:t>
            </a:r>
            <a:endParaRPr lang="fr-FR" sz="4800" dirty="0">
              <a:solidFill>
                <a:srgbClr val="C00000"/>
              </a:solidFill>
              <a:latin typeface="Action Jackson" pitchFamily="2" charset="0"/>
            </a:endParaRPr>
          </a:p>
        </p:txBody>
      </p:sp>
      <p:graphicFrame>
        <p:nvGraphicFramePr>
          <p:cNvPr id="7" name="Diagramme 6"/>
          <p:cNvGraphicFramePr/>
          <p:nvPr/>
        </p:nvGraphicFramePr>
        <p:xfrm>
          <a:off x="3059832" y="1772816"/>
          <a:ext cx="54962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75" name="Picture 3" descr="D:\Utilisateurs\Maryel\Desktop\school_chalkboard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2348880"/>
            <a:ext cx="3888432" cy="243027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691680" y="98072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Was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ist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das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?</a:t>
            </a:r>
            <a:endParaRPr lang="fr-FR" sz="4800" dirty="0">
              <a:solidFill>
                <a:srgbClr val="C00000"/>
              </a:solidFill>
              <a:latin typeface="Action Jackson" pitchFamily="2" charset="0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3059832" y="1772816"/>
          <a:ext cx="54962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098" name="Picture 2" descr="D:\Utilisateurs\Maryel\Desktop\cliparts1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7290" y="2601913"/>
            <a:ext cx="3414048" cy="2339255"/>
          </a:xfrm>
          <a:prstGeom prst="rect">
            <a:avLst/>
          </a:prstGeom>
          <a:noFill/>
        </p:spPr>
      </p:pic>
      <p:sp>
        <p:nvSpPr>
          <p:cNvPr id="9" name="Flèche gauche 8"/>
          <p:cNvSpPr/>
          <p:nvPr/>
        </p:nvSpPr>
        <p:spPr>
          <a:xfrm rot="19851424">
            <a:off x="2711964" y="2509958"/>
            <a:ext cx="1440160" cy="720080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691680" y="98072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Was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ist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das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?</a:t>
            </a:r>
            <a:endParaRPr lang="fr-FR" sz="4800" dirty="0">
              <a:solidFill>
                <a:srgbClr val="C00000"/>
              </a:solidFill>
              <a:latin typeface="Action Jackson" pitchFamily="2" charset="0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3059832" y="1772816"/>
          <a:ext cx="54962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Picture 2" descr="D:\Utilisateurs\Maryel\Desktop\cliparts1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7290" y="2601913"/>
            <a:ext cx="3414048" cy="2339255"/>
          </a:xfrm>
          <a:prstGeom prst="rect">
            <a:avLst/>
          </a:prstGeom>
          <a:noFill/>
        </p:spPr>
      </p:pic>
      <p:sp>
        <p:nvSpPr>
          <p:cNvPr id="10" name="Flèche gauche 9"/>
          <p:cNvSpPr/>
          <p:nvPr/>
        </p:nvSpPr>
        <p:spPr>
          <a:xfrm rot="2199712">
            <a:off x="3708422" y="4507807"/>
            <a:ext cx="1440160" cy="720080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691680" y="98072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Was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ist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das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?</a:t>
            </a:r>
            <a:endParaRPr lang="fr-FR" sz="4800" dirty="0">
              <a:solidFill>
                <a:srgbClr val="C00000"/>
              </a:solidFill>
              <a:latin typeface="Action Jackson" pitchFamily="2" charset="0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3059832" y="1772816"/>
          <a:ext cx="54962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122" name="Picture 2" descr="D:\Utilisateurs\Maryel\Desktop\buch-0256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31640" y="1844824"/>
            <a:ext cx="2681808" cy="323253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Diagramme 4"/>
          <p:cNvGraphicFramePr/>
          <p:nvPr/>
        </p:nvGraphicFramePr>
        <p:xfrm>
          <a:off x="3059832" y="1772816"/>
          <a:ext cx="54962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146" name="Picture 2" descr="D:\Utilisateurs\Maryel\Desktop\window-clipart-picture8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054780">
            <a:off x="1541217" y="2482431"/>
            <a:ext cx="2330325" cy="2330325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1691680" y="98072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Was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ist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das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?</a:t>
            </a:r>
            <a:endParaRPr lang="fr-FR" sz="4800" dirty="0">
              <a:solidFill>
                <a:srgbClr val="C00000"/>
              </a:solidFill>
              <a:latin typeface="Action Jackson" pitchFamily="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691680" y="98072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Was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ist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das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?</a:t>
            </a:r>
            <a:endParaRPr lang="fr-FR" sz="4800" dirty="0">
              <a:solidFill>
                <a:srgbClr val="C00000"/>
              </a:solidFill>
              <a:latin typeface="Action Jackson" pitchFamily="2" charset="0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3059832" y="1772816"/>
          <a:ext cx="54962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170" name="Picture 2" descr="D:\Utilisateurs\Maryel\Desktop\Schulerrat_5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5616" y="2348880"/>
            <a:ext cx="3331419" cy="2651410"/>
          </a:xfrm>
          <a:prstGeom prst="rect">
            <a:avLst/>
          </a:prstGeom>
          <a:noFill/>
        </p:spPr>
      </p:pic>
      <p:sp>
        <p:nvSpPr>
          <p:cNvPr id="8" name="Flèche gauche 7"/>
          <p:cNvSpPr/>
          <p:nvPr/>
        </p:nvSpPr>
        <p:spPr>
          <a:xfrm rot="20592848">
            <a:off x="2938776" y="2253319"/>
            <a:ext cx="1440160" cy="720080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tilisateurs\Maryel\Documents\collège\cadres et bordures\borders\école\tableauvert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Diagramme 4"/>
          <p:cNvGraphicFramePr/>
          <p:nvPr/>
        </p:nvGraphicFramePr>
        <p:xfrm>
          <a:off x="3059832" y="1772816"/>
          <a:ext cx="54962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691680" y="98072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Was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ist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</a:t>
            </a:r>
            <a:r>
              <a:rPr lang="fr-FR" sz="4800" dirty="0" err="1" smtClean="0">
                <a:solidFill>
                  <a:srgbClr val="C00000"/>
                </a:solidFill>
                <a:latin typeface="Action Jackson" pitchFamily="2" charset="0"/>
              </a:rPr>
              <a:t>das</a:t>
            </a:r>
            <a:r>
              <a:rPr lang="fr-FR" sz="4800" dirty="0" smtClean="0">
                <a:solidFill>
                  <a:srgbClr val="C00000"/>
                </a:solidFill>
                <a:latin typeface="Action Jackson" pitchFamily="2" charset="0"/>
              </a:rPr>
              <a:t> ?</a:t>
            </a:r>
            <a:endParaRPr lang="fr-FR" sz="4800" dirty="0">
              <a:solidFill>
                <a:srgbClr val="C00000"/>
              </a:solidFill>
              <a:latin typeface="Action Jackson" pitchFamily="2" charset="0"/>
            </a:endParaRPr>
          </a:p>
        </p:txBody>
      </p:sp>
      <p:pic>
        <p:nvPicPr>
          <p:cNvPr id="8195" name="Picture 3" descr="D:\Utilisateurs\Maryel\Desktop\123gifs025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95736" y="2852936"/>
            <a:ext cx="913948" cy="158417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118</Words>
  <Application>Microsoft Office PowerPoint</Application>
  <PresentationFormat>Affichage à l'écran (4:3)</PresentationFormat>
  <Paragraphs>66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Maryel</cp:lastModifiedBy>
  <cp:revision>13</cp:revision>
  <dcterms:created xsi:type="dcterms:W3CDTF">2011-09-11T08:10:34Z</dcterms:created>
  <dcterms:modified xsi:type="dcterms:W3CDTF">2011-09-11T09:38:21Z</dcterms:modified>
</cp:coreProperties>
</file>