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6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08.07.2016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08.07.2016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08.07.2016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08.07.2016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08.07.2016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08.07.2016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08.07.2016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08.07.2016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08.07.2016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08.07.2016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08.07.2016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08.07.2016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ALMANCA PROJE ÖDEVİ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HAZIRLAYAN:Ecem BOZKURT </a:t>
            </a:r>
          </a:p>
          <a:p>
            <a:r>
              <a:rPr lang="tr-TR" dirty="0" smtClean="0"/>
              <a:t>10\A - 12</a:t>
            </a:r>
            <a:endParaRPr lang="tr-TR" dirty="0"/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ICH </a:t>
            </a:r>
            <a:r>
              <a:rPr lang="tr-TR" dirty="0" smtClean="0"/>
              <a:t>HEIßE </a:t>
            </a:r>
            <a:r>
              <a:rPr lang="tr-TR" dirty="0" smtClean="0"/>
              <a:t>ECEM</a:t>
            </a:r>
            <a:endParaRPr lang="tr-TR" dirty="0"/>
          </a:p>
        </p:txBody>
      </p:sp>
      <p:pic>
        <p:nvPicPr>
          <p:cNvPr id="4" name="3 İçerik Yer Tutucusu" descr="1003394_282533808564630_1029379294_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42910" y="1480976"/>
            <a:ext cx="6286544" cy="5377024"/>
          </a:xfrm>
        </p:spPr>
      </p:pic>
    </p:spTree>
  </p:cSld>
  <p:clrMapOvr>
    <a:masterClrMapping/>
  </p:clrMapOvr>
  <p:transition>
    <p:sndAc>
      <p:stSnd loop="1"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8007" y="299795"/>
            <a:ext cx="8025893" cy="2414825"/>
          </a:xfrm>
        </p:spPr>
        <p:txBody>
          <a:bodyPr>
            <a:normAutofit/>
          </a:bodyPr>
          <a:lstStyle/>
          <a:p>
            <a:r>
              <a:rPr lang="tr-TR" dirty="0" smtClean="0"/>
              <a:t>I</a:t>
            </a:r>
            <a:r>
              <a:rPr lang="tr-TR" dirty="0" smtClean="0"/>
              <a:t>CH </a:t>
            </a:r>
            <a:r>
              <a:rPr lang="tr-TR" dirty="0" err="1" smtClean="0">
                <a:solidFill>
                  <a:srgbClr val="FF0000"/>
                </a:solidFill>
              </a:rPr>
              <a:t>Wohne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IN </a:t>
            </a:r>
            <a:r>
              <a:rPr lang="tr-TR" dirty="0" smtClean="0"/>
              <a:t>ADANA UND </a:t>
            </a:r>
            <a:r>
              <a:rPr lang="tr-TR" dirty="0" smtClean="0"/>
              <a:t>BIN </a:t>
            </a:r>
            <a:r>
              <a:rPr lang="tr-TR" dirty="0" smtClean="0"/>
              <a:t>16 JAHRE ALT ICH GEHE </a:t>
            </a:r>
            <a:r>
              <a:rPr lang="tr-TR" dirty="0" smtClean="0"/>
              <a:t>IN DIE 10.KLASSE</a:t>
            </a:r>
            <a:endParaRPr lang="tr-TR" dirty="0"/>
          </a:p>
        </p:txBody>
      </p:sp>
      <p:pic>
        <p:nvPicPr>
          <p:cNvPr id="4" name="3 İçerik Yer Tutucusu" descr="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57290" y="3143247"/>
            <a:ext cx="5016164" cy="3338029"/>
          </a:xfrm>
        </p:spPr>
      </p:pic>
    </p:spTree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MEINE </a:t>
            </a:r>
            <a:r>
              <a:rPr lang="tr-TR" dirty="0" smtClean="0"/>
              <a:t>LIEBLINGSFACH IST </a:t>
            </a:r>
            <a:r>
              <a:rPr lang="tr-TR" dirty="0" smtClean="0"/>
              <a:t>DETSCH UND MATHE</a:t>
            </a:r>
            <a:endParaRPr lang="tr-TR" dirty="0"/>
          </a:p>
        </p:txBody>
      </p:sp>
      <p:pic>
        <p:nvPicPr>
          <p:cNvPr id="7" name="6 İçerik Yer Tutucusu" descr="almanca-tercume.gif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806859"/>
            <a:ext cx="3521075" cy="2112645"/>
          </a:xfrm>
        </p:spPr>
      </p:pic>
      <p:pic>
        <p:nvPicPr>
          <p:cNvPr id="9" name="8 İçerik Yer Tutucusu" descr="indir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429124" y="2428868"/>
            <a:ext cx="3028978" cy="2746616"/>
          </a:xfrm>
        </p:spPr>
      </p:pic>
    </p:spTree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IN DER FREIZEIT HÖRE ICH GERNE MUZİK UND LESE </a:t>
            </a:r>
            <a:r>
              <a:rPr lang="tr-TR" dirty="0" smtClean="0"/>
              <a:t>VIELE </a:t>
            </a:r>
            <a:r>
              <a:rPr lang="tr-TR" dirty="0" smtClean="0"/>
              <a:t>BÜCHER</a:t>
            </a:r>
            <a:endParaRPr lang="tr-TR" dirty="0"/>
          </a:p>
        </p:txBody>
      </p:sp>
      <p:pic>
        <p:nvPicPr>
          <p:cNvPr id="4" name="3 İçerik Yer Tutucusu" descr="genceler_muzik_3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689490"/>
            <a:ext cx="3521075" cy="2347383"/>
          </a:xfrm>
        </p:spPr>
      </p:pic>
      <p:pic>
        <p:nvPicPr>
          <p:cNvPr id="6" name="5 İçerik Yer Tutucusu" descr="book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178300" y="2542778"/>
            <a:ext cx="3521075" cy="2640806"/>
          </a:xfrm>
        </p:spPr>
      </p:pic>
    </p:spTree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BIN VOLLEYBALSPIELERIN IN </a:t>
            </a:r>
            <a:r>
              <a:rPr lang="tr-TR" dirty="0" smtClean="0"/>
              <a:t>DER MANSCHAFT VON GÖKYÜZÜ SPOR</a:t>
            </a:r>
            <a:endParaRPr lang="tr-TR" dirty="0"/>
          </a:p>
        </p:txBody>
      </p:sp>
      <p:pic>
        <p:nvPicPr>
          <p:cNvPr id="4" name="3 İçerik Yer Tutucusu" descr="10291141_411356109015732_9166354662646085345_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28728" y="1609724"/>
            <a:ext cx="5071291" cy="5071291"/>
          </a:xfrm>
        </p:spPr>
      </p:pic>
    </p:spTree>
  </p:cSld>
  <p:clrMapOvr>
    <a:masterClrMapping/>
  </p:clrMapOvr>
  <p:transition spd="slow">
    <p:strips dir="rd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MIT MEINEN </a:t>
            </a:r>
            <a:r>
              <a:rPr lang="tr-TR" dirty="0" smtClean="0"/>
              <a:t>DEUTSCHLEHRER VERSTEHE </a:t>
            </a:r>
            <a:r>
              <a:rPr lang="tr-TR" dirty="0" smtClean="0"/>
              <a:t>ICH MICH </a:t>
            </a:r>
            <a:r>
              <a:rPr lang="tr-TR" dirty="0" smtClean="0"/>
              <a:t>SEHR GUT</a:t>
            </a:r>
            <a:endParaRPr lang="tr-TR" dirty="0"/>
          </a:p>
        </p:txBody>
      </p:sp>
      <p:pic>
        <p:nvPicPr>
          <p:cNvPr id="4" name="3 İçerik Yer Tutucusu" descr="10590546_10152643944713114_7100494337519731266_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1472" y="1428736"/>
            <a:ext cx="3929090" cy="5238787"/>
          </a:xfrm>
        </p:spPr>
      </p:pic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85786" y="642918"/>
            <a:ext cx="7239000" cy="4846320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sz="3340" dirty="0" smtClean="0"/>
          </a:p>
          <a:p>
            <a:pPr>
              <a:buNone/>
            </a:pPr>
            <a:r>
              <a:rPr lang="tr-TR" dirty="0" smtClean="0"/>
              <a:t>                      </a:t>
            </a:r>
            <a:r>
              <a:rPr lang="tr-TR" sz="6600" dirty="0" smtClean="0"/>
              <a:t>Ende Almancada büyük i noktasız yazılır.</a:t>
            </a:r>
            <a:r>
              <a:rPr lang="tr-TR" dirty="0" smtClean="0"/>
              <a:t>             </a:t>
            </a:r>
            <a:endParaRPr lang="tr-TR" dirty="0"/>
          </a:p>
        </p:txBody>
      </p:sp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</TotalTime>
  <Words>66</Words>
  <Application>Microsoft Office PowerPoint</Application>
  <PresentationFormat>Ekran Gösterisi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Zengin</vt:lpstr>
      <vt:lpstr>ALMANCA PROJE ÖDEVİ</vt:lpstr>
      <vt:lpstr>ICH HEIßE ECEM</vt:lpstr>
      <vt:lpstr>ICH Wohne IN ADANA UND BIN 16 JAHRE ALT ICH GEHE IN DIE 10.KLASSE</vt:lpstr>
      <vt:lpstr>MEINE LIEBLINGSFACH IST DETSCH UND MATHE</vt:lpstr>
      <vt:lpstr>IN DER FREIZEIT HÖRE ICH GERNE MUZİK UND LESE VIELE BÜCHER</vt:lpstr>
      <vt:lpstr>BIN VOLLEYBALSPIELERIN IN DER MANSCHAFT VON GÖKYÜZÜ SPOR</vt:lpstr>
      <vt:lpstr>MIT MEINEN DEUTSCHLEHRER VERSTEHE ICH MICH SEHR GUT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ALMANCA PROJE ÖDEVİ</dc:title>
  <dc:creator>Erdem OVAT</dc:creator>
  <cp:lastModifiedBy>Ege OVAT</cp:lastModifiedBy>
  <cp:revision>10</cp:revision>
  <dcterms:created xsi:type="dcterms:W3CDTF">2014-12-18T17:23:43Z</dcterms:created>
  <dcterms:modified xsi:type="dcterms:W3CDTF">2016-07-08T12:40:59Z</dcterms:modified>
</cp:coreProperties>
</file>