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61" r:id="rId3"/>
    <p:sldId id="257" r:id="rId4"/>
    <p:sldId id="258" r:id="rId5"/>
    <p:sldId id="263" r:id="rId6"/>
    <p:sldId id="264" r:id="rId7"/>
    <p:sldId id="265" r:id="rId8"/>
    <p:sldId id="259" r:id="rId9"/>
    <p:sldId id="276" r:id="rId10"/>
    <p:sldId id="277" r:id="rId11"/>
    <p:sldId id="278" r:id="rId12"/>
    <p:sldId id="279" r:id="rId13"/>
    <p:sldId id="313" r:id="rId14"/>
    <p:sldId id="314" r:id="rId15"/>
    <p:sldId id="281" r:id="rId16"/>
    <p:sldId id="260" r:id="rId17"/>
    <p:sldId id="282" r:id="rId18"/>
    <p:sldId id="266" r:id="rId19"/>
    <p:sldId id="283" r:id="rId20"/>
    <p:sldId id="316" r:id="rId21"/>
    <p:sldId id="289" r:id="rId22"/>
    <p:sldId id="291" r:id="rId23"/>
    <p:sldId id="293" r:id="rId24"/>
    <p:sldId id="315" r:id="rId25"/>
    <p:sldId id="268" r:id="rId26"/>
    <p:sldId id="269" r:id="rId27"/>
    <p:sldId id="317" r:id="rId28"/>
    <p:sldId id="270" r:id="rId29"/>
    <p:sldId id="271" r:id="rId30"/>
    <p:sldId id="318" r:id="rId31"/>
    <p:sldId id="272" r:id="rId32"/>
    <p:sldId id="273" r:id="rId33"/>
    <p:sldId id="319" r:id="rId34"/>
    <p:sldId id="274" r:id="rId35"/>
    <p:sldId id="285" r:id="rId36"/>
    <p:sldId id="286" r:id="rId37"/>
    <p:sldId id="320" r:id="rId38"/>
    <p:sldId id="275" r:id="rId39"/>
    <p:sldId id="287" r:id="rId40"/>
    <p:sldId id="288" r:id="rId41"/>
    <p:sldId id="294" r:id="rId42"/>
    <p:sldId id="295" r:id="rId43"/>
    <p:sldId id="296" r:id="rId44"/>
    <p:sldId id="321" r:id="rId45"/>
    <p:sldId id="322" r:id="rId46"/>
    <p:sldId id="297" r:id="rId47"/>
    <p:sldId id="298" r:id="rId48"/>
    <p:sldId id="323" r:id="rId49"/>
    <p:sldId id="299" r:id="rId50"/>
    <p:sldId id="300" r:id="rId51"/>
    <p:sldId id="301" r:id="rId52"/>
    <p:sldId id="302" r:id="rId53"/>
    <p:sldId id="303" r:id="rId54"/>
    <p:sldId id="324" r:id="rId55"/>
    <p:sldId id="304" r:id="rId56"/>
    <p:sldId id="305" r:id="rId57"/>
    <p:sldId id="306" r:id="rId58"/>
    <p:sldId id="307" r:id="rId59"/>
    <p:sldId id="325" r:id="rId60"/>
    <p:sldId id="308" r:id="rId61"/>
    <p:sldId id="309" r:id="rId62"/>
    <p:sldId id="310" r:id="rId63"/>
    <p:sldId id="326" r:id="rId64"/>
    <p:sldId id="311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290" r:id="rId73"/>
    <p:sldId id="312" r:id="rId7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86" autoAdjust="0"/>
    <p:restoredTop sz="86492" autoAdjust="0"/>
  </p:normalViewPr>
  <p:slideViewPr>
    <p:cSldViewPr>
      <p:cViewPr varScale="1">
        <p:scale>
          <a:sx n="69" d="100"/>
          <a:sy n="69" d="100"/>
        </p:scale>
        <p:origin x="-159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57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4643EE-7D49-4902-BA8F-9DE6C9F1BE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741C98-ED7E-4342-A3B2-CB3B529EAE61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CF01B-ECD1-4348-860C-136114B0CF80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545D7-08CD-4D2D-83C2-016A934F4DAB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95B45-5A83-4991-99E8-4361B2161063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A4D4E-8922-4190-88CF-8A09E7BBDC41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88C8B-E6A2-49A6-8689-C0EC2DFCB9C7}" type="slidenum">
              <a:rPr lang="el-GR" smtClean="0"/>
              <a:pPr/>
              <a:t>14</a:t>
            </a:fld>
            <a:endParaRPr lang="el-GR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9DF83-94EE-47B6-84F7-0176CF70401B}" type="slidenum">
              <a:rPr lang="el-GR" smtClean="0"/>
              <a:pPr/>
              <a:t>15</a:t>
            </a:fld>
            <a:endParaRPr lang="el-GR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945F4-48EC-4F6C-B17A-C190D07D68BF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8B498-DDC7-488E-ADAA-ED8765CDA6D8}" type="slidenum">
              <a:rPr lang="el-GR" smtClean="0"/>
              <a:pPr/>
              <a:t>17</a:t>
            </a:fld>
            <a:endParaRPr lang="el-GR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B922B-C3FC-41A8-BEFE-9FA1F0393FDD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BC327-300B-4CE4-BD05-19451804EFD9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9EDF4-FF86-4F16-8A9A-3A47EF92F4C6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EB103-6C1D-4DD8-ADBD-DB6D144FB876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189BC-B666-4190-AC08-1D9D93D5308C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75531-0BF7-4BF9-81C6-41888C4E0A51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26177-0EE9-42A5-8314-3062F908D568}" type="slidenum">
              <a:rPr lang="el-GR" smtClean="0"/>
              <a:pPr/>
              <a:t>23</a:t>
            </a:fld>
            <a:endParaRPr lang="el-GR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590DF-F4A7-451F-8EFC-C594C5559DE0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276E3-8217-4E3B-9FB4-D96952079299}" type="slidenum">
              <a:rPr lang="el-GR" smtClean="0"/>
              <a:pPr/>
              <a:t>25</a:t>
            </a:fld>
            <a:endParaRPr lang="el-GR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F905F0-EDCF-404B-A305-60F73541B7AF}" type="slidenum">
              <a:rPr lang="el-GR" smtClean="0"/>
              <a:pPr/>
              <a:t>26</a:t>
            </a:fld>
            <a:endParaRPr lang="el-GR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CFA36-B88A-4A37-BC13-543604BC475E}" type="slidenum">
              <a:rPr lang="el-GR" smtClean="0"/>
              <a:pPr/>
              <a:t>27</a:t>
            </a:fld>
            <a:endParaRPr lang="el-GR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CA85F-2346-4950-9DA7-5A62073F6E0C}" type="slidenum">
              <a:rPr lang="el-GR" smtClean="0"/>
              <a:pPr/>
              <a:t>28</a:t>
            </a:fld>
            <a:endParaRPr lang="el-GR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456-B540-42DE-A222-2D5F52CF37E9}" type="slidenum">
              <a:rPr lang="el-GR" smtClean="0"/>
              <a:pPr/>
              <a:t>29</a:t>
            </a:fld>
            <a:endParaRPr lang="el-GR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430A1-0FEB-4F5C-BE12-37FE7E5790DF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A1EBE-129B-4AE7-8503-9946872770BE}" type="slidenum">
              <a:rPr lang="el-GR" smtClean="0"/>
              <a:pPr/>
              <a:t>30</a:t>
            </a:fld>
            <a:endParaRPr lang="el-GR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40B17A-79DA-48E6-B039-6BFA62945461}" type="slidenum">
              <a:rPr lang="el-GR" smtClean="0"/>
              <a:pPr/>
              <a:t>31</a:t>
            </a:fld>
            <a:endParaRPr lang="el-GR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A9729-D12B-443F-AA7B-0E19FAE1A5EE}" type="slidenum">
              <a:rPr lang="el-GR" smtClean="0"/>
              <a:pPr/>
              <a:t>32</a:t>
            </a:fld>
            <a:endParaRPr lang="el-GR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D3BA8-6CE5-49BA-9825-7EA83D5D8FE7}" type="slidenum">
              <a:rPr lang="el-GR" smtClean="0"/>
              <a:pPr/>
              <a:t>33</a:t>
            </a:fld>
            <a:endParaRPr lang="el-GR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D73FF-A597-4364-8266-099C43F9E020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33526E-9EEF-4F39-B025-B812FA7D4130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E95D0A-2BE0-43EF-B5C1-EA84A46B889E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728F7-E384-47B2-BA49-1CB17E140092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E219A-1EA4-4819-9B39-B8AA0AFEDE78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0E3D0-15F9-4F15-A77C-82BECFB2EBCD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EBE83-8D59-40C1-988E-7002A41676D2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F963-E25A-4D29-A14C-70804FD204D5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CB8EA-A9D4-440A-8A24-0CCF96A58D40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7705C-F5B9-4463-9E05-65C1D2228CC9}" type="slidenum">
              <a:rPr lang="el-GR" smtClean="0"/>
              <a:pPr/>
              <a:t>42</a:t>
            </a:fld>
            <a:endParaRPr lang="el-GR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C7BD9-CBA3-4FD7-BB9D-998FC12515F7}" type="slidenum">
              <a:rPr lang="el-GR" smtClean="0"/>
              <a:pPr/>
              <a:t>43</a:t>
            </a:fld>
            <a:endParaRPr lang="el-GR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83E8D-F9C0-44C5-BFDC-9A775D019879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98C53-BD04-4A06-BC16-53789CF33778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0DB63E-84EA-4B17-B1C0-6953C7E3EB2E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CF8693-9EBF-4049-8C96-D5A07C1B7B8F}" type="slidenum">
              <a:rPr lang="el-GR" smtClean="0"/>
              <a:pPr/>
              <a:t>47</a:t>
            </a:fld>
            <a:endParaRPr lang="el-GR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E29A4-C782-40C2-A9E5-3311D05078D7}" type="slidenum">
              <a:rPr lang="el-GR" smtClean="0"/>
              <a:pPr/>
              <a:t>48</a:t>
            </a:fld>
            <a:endParaRPr lang="el-GR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C1974-3454-4E53-97C8-591D1F69D66F}" type="slidenum">
              <a:rPr lang="el-GR" smtClean="0"/>
              <a:pPr/>
              <a:t>49</a:t>
            </a:fld>
            <a:endParaRPr lang="el-GR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79585-AA8A-4CEA-8ED7-2DD2FAEAEAA7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C0F7B-5BCF-4048-B488-A1CACA1AF32F}" type="slidenum">
              <a:rPr lang="el-GR" smtClean="0"/>
              <a:pPr/>
              <a:t>50</a:t>
            </a:fld>
            <a:endParaRPr lang="el-GR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EF1E2-8F37-4714-B31C-754F47AE65EF}" type="slidenum">
              <a:rPr lang="el-GR" smtClean="0"/>
              <a:pPr/>
              <a:t>51</a:t>
            </a:fld>
            <a:endParaRPr lang="el-GR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2E59DE-2587-4446-BE4D-7993674F864A}" type="slidenum">
              <a:rPr lang="el-GR" smtClean="0"/>
              <a:pPr/>
              <a:t>52</a:t>
            </a:fld>
            <a:endParaRPr lang="el-GR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512F8-580F-44B2-8E98-9761ED0796D0}" type="slidenum">
              <a:rPr lang="el-GR" smtClean="0"/>
              <a:pPr/>
              <a:t>53</a:t>
            </a:fld>
            <a:endParaRPr lang="el-GR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C3B98-B733-4263-854A-76C6C050AE7F}" type="slidenum">
              <a:rPr lang="el-GR" smtClean="0"/>
              <a:pPr/>
              <a:t>54</a:t>
            </a:fld>
            <a:endParaRPr lang="el-GR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5362E-4E5C-4897-851D-9D1D5F22A6DD}" type="slidenum">
              <a:rPr lang="el-GR" smtClean="0"/>
              <a:pPr/>
              <a:t>55</a:t>
            </a:fld>
            <a:endParaRPr lang="el-GR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B4A4C-5518-4968-8DEE-CCCFE7EA2EED}" type="slidenum">
              <a:rPr lang="el-GR" smtClean="0"/>
              <a:pPr/>
              <a:t>56</a:t>
            </a:fld>
            <a:endParaRPr lang="el-GR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54055-9A92-4693-A327-0A19EA3843DF}" type="slidenum">
              <a:rPr lang="el-GR" smtClean="0"/>
              <a:pPr/>
              <a:t>57</a:t>
            </a:fld>
            <a:endParaRPr lang="el-GR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6E04A6-6BDF-4B59-9854-4DA52ED6B610}" type="slidenum">
              <a:rPr lang="el-GR" smtClean="0"/>
              <a:pPr/>
              <a:t>58</a:t>
            </a:fld>
            <a:endParaRPr lang="el-GR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EB046-D438-460C-B24B-9B7907B59AA6}" type="slidenum">
              <a:rPr lang="el-GR" smtClean="0"/>
              <a:pPr/>
              <a:t>59</a:t>
            </a:fld>
            <a:endParaRPr lang="el-GR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98CB1-C89B-4D71-A5BF-3E8B027341EA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1140-D4A8-4BC3-90CF-1C4949C68791}" type="slidenum">
              <a:rPr lang="el-GR" smtClean="0"/>
              <a:pPr/>
              <a:t>60</a:t>
            </a:fld>
            <a:endParaRPr lang="el-GR" smtClean="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D445B-7011-471E-B8C6-7E1B5B5DDD10}" type="slidenum">
              <a:rPr lang="el-GR" smtClean="0"/>
              <a:pPr/>
              <a:t>61</a:t>
            </a:fld>
            <a:endParaRPr lang="el-GR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58DAA-7C77-4E1D-A18A-AEDA5EC2286A}" type="slidenum">
              <a:rPr lang="el-GR" smtClean="0"/>
              <a:pPr/>
              <a:t>62</a:t>
            </a:fld>
            <a:endParaRPr lang="el-GR" smtClean="0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C6C69-5399-45E2-A25E-D53BA04416FF}" type="slidenum">
              <a:rPr lang="el-GR" smtClean="0"/>
              <a:pPr/>
              <a:t>63</a:t>
            </a:fld>
            <a:endParaRPr lang="el-GR" smtClean="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74A94F-C670-48D0-BF86-4670072ED505}" type="slidenum">
              <a:rPr lang="el-GR" smtClean="0"/>
              <a:pPr/>
              <a:t>64</a:t>
            </a:fld>
            <a:endParaRPr lang="el-GR" smtClean="0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4D9A7-57DE-4008-87B1-FCBD3F13A310}" type="slidenum">
              <a:rPr lang="el-GR" smtClean="0"/>
              <a:pPr/>
              <a:t>65</a:t>
            </a:fld>
            <a:endParaRPr lang="el-GR" smtClean="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F2EA4-A2DC-4D74-BD7C-9119AE7BC308}" type="slidenum">
              <a:rPr lang="el-GR" smtClean="0"/>
              <a:pPr/>
              <a:t>66</a:t>
            </a:fld>
            <a:endParaRPr lang="el-GR" smtClean="0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E0537-D084-4CA4-8FF0-142CBC5F5225}" type="slidenum">
              <a:rPr lang="el-GR" smtClean="0"/>
              <a:pPr/>
              <a:t>67</a:t>
            </a:fld>
            <a:endParaRPr lang="el-GR" smtClean="0"/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288BF-BA06-4942-AD61-A4B2DFCBEE19}" type="slidenum">
              <a:rPr lang="el-GR" smtClean="0"/>
              <a:pPr/>
              <a:t>68</a:t>
            </a:fld>
            <a:endParaRPr lang="el-GR" smtClean="0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CC17B-1C7E-4429-B8B6-909EEBA8CBE4}" type="slidenum">
              <a:rPr lang="el-GR" smtClean="0"/>
              <a:pPr/>
              <a:t>72</a:t>
            </a:fld>
            <a:endParaRPr lang="el-GR" smtClean="0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CF3E5-A519-4177-A234-F371E56606D6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C2B2D-8515-449C-B832-64D5824E8D82}" type="slidenum">
              <a:rPr lang="el-GR" smtClean="0"/>
              <a:pPr/>
              <a:t>73</a:t>
            </a:fld>
            <a:endParaRPr lang="el-GR" smtClean="0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0AD43-B251-4F62-AB6B-98B1D7C67A26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862F5-5D58-468E-957E-F10AAB8C4CA7}" type="slidenum">
              <a:rPr lang="el-GR" smtClean="0"/>
              <a:pPr/>
              <a:t>9</a:t>
            </a:fld>
            <a:endParaRPr lang="el-GR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9476A-A59C-481C-AD3E-C9686722DD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7E12A-8D55-44C0-97D5-97A1F1D9B0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7E163-3C58-4E2C-9DD4-5227FFB9E2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9090-7726-43A1-B9AC-EE1835C5C4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8FFC-CE9E-4DD0-A54C-EE2D629AF5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B3113-B927-4576-94C6-BC5807CFECE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5E40F-C259-450F-ACE0-7CDD80C4CDE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C49C1-1B97-4C1E-8ABA-7EE3C3F78DF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4390-A2CA-49D2-9B1E-74E28DDD6E7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82B76-45E7-4812-B19F-AD8D6EB7447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69806-8EC1-4005-A5C7-49D5400990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B19236-6458-4CEA-947A-00629D6E2F1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deutsche%20st&#228;dte.ppt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ethe.de/ins/ro/prj/dfj/mig/erf/deindex.htm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Frankfurt am Main</a:t>
            </a:r>
            <a:endParaRPr lang="el-GR" smtClean="0"/>
          </a:p>
        </p:txBody>
      </p:sp>
      <p:pic>
        <p:nvPicPr>
          <p:cNvPr id="2051" name="Picture 11" descr="pd3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1452563"/>
            <a:ext cx="70294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450px-berlin_tiergarten_siegessaeu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836613"/>
            <a:ext cx="6985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iuda-de-ber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765175"/>
            <a:ext cx="67691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908050"/>
            <a:ext cx="648176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er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549275"/>
            <a:ext cx="74898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Reichstag_Berlin_20110320_e75-06-1042-9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84248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berlin-inne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1281113"/>
            <a:ext cx="64770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</a:t>
            </a:r>
            <a:r>
              <a:rPr lang="de-DE" smtClean="0"/>
              <a:t>öln</a:t>
            </a:r>
            <a:endParaRPr lang="el-GR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7412" name="Picture 5" descr="3855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7920038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co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1176338"/>
            <a:ext cx="61722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München</a:t>
            </a:r>
            <a:endParaRPr lang="el-GR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de-DE" smtClean="0"/>
          </a:p>
          <a:p>
            <a:pPr eaLnBrk="1" hangingPunct="1"/>
            <a:endParaRPr lang="el-GR" smtClean="0"/>
          </a:p>
        </p:txBody>
      </p:sp>
      <p:pic>
        <p:nvPicPr>
          <p:cNvPr id="19460" name="Picture 5" descr="2625870220_2997df97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773238"/>
            <a:ext cx="6480175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munchen_marienplatz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FrankfurtxamxMain_20622968originallarge-4-3-800-0-0-2947-2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7763"/>
            <a:ext cx="6096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M%C3%BCnchen_Hofgartentemp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7763"/>
            <a:ext cx="6096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aaaklosterhof-biergarten-640x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92150"/>
            <a:ext cx="748982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Oktoberfest-in-Muni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08050"/>
            <a:ext cx="7848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llianz%20Ar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5175"/>
            <a:ext cx="79930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allianzaren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76250"/>
            <a:ext cx="65532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Bonn</a:t>
            </a:r>
            <a:endParaRPr lang="el-GR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6628" name="Picture 5" descr="Bonn_Townh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700213"/>
            <a:ext cx="813593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kameha-grand-bonn-bonn_2304201016160044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67691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imgbon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5175"/>
            <a:ext cx="7993062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Bodensee</a:t>
            </a:r>
            <a:endParaRPr lang="el-GR" smtClean="0"/>
          </a:p>
        </p:txBody>
      </p:sp>
      <p:pic>
        <p:nvPicPr>
          <p:cNvPr id="29699" name="Picture 8" descr="Bodens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125538"/>
            <a:ext cx="7129462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lake-constance-bodensee-1007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025" y="1666875"/>
            <a:ext cx="64579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Hamburg</a:t>
            </a:r>
            <a:endParaRPr lang="el-GR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4100" name="Picture 7" descr="hamb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28775"/>
            <a:ext cx="7920037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Ruge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20713"/>
            <a:ext cx="7777163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Insel Rügen</a:t>
            </a:r>
            <a:endParaRPr lang="el-GR" smtClean="0"/>
          </a:p>
        </p:txBody>
      </p:sp>
      <p:pic>
        <p:nvPicPr>
          <p:cNvPr id="32771" name="Picture 6" descr="Insel_R%C3%BCgen-Strand_von_Sel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00751-Putbus-Castle--Isle-of-Rugen--Germa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525" y="1138238"/>
            <a:ext cx="60769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rugen-be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78486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Nürnberg</a:t>
            </a:r>
            <a:endParaRPr lang="el-GR" smtClean="0"/>
          </a:p>
        </p:txBody>
      </p:sp>
      <p:pic>
        <p:nvPicPr>
          <p:cNvPr id="35843" name="Picture 8" descr="Nürnberg: Das älteste Fachwerk-Haus  (133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268413"/>
            <a:ext cx="66976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Heilig-Geist-Spital_N%C3%BCrnbe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765175"/>
            <a:ext cx="76327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Nurnberg-mar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20713"/>
            <a:ext cx="79914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800px-nurnberg_panora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20713"/>
            <a:ext cx="82073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smtClean="0"/>
              <a:t>Hannover</a:t>
            </a:r>
            <a:br>
              <a:rPr lang="de-DE" sz="4000" smtClean="0"/>
            </a:br>
            <a:endParaRPr lang="el-GR" sz="4000" smtClean="0"/>
          </a:p>
        </p:txBody>
      </p:sp>
      <p:pic>
        <p:nvPicPr>
          <p:cNvPr id="39939" name="Picture 6" descr="hannover_1_gr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268413"/>
            <a:ext cx="62642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Hannover_maschsee_rathaus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92150"/>
            <a:ext cx="748982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amburg_4_gr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9850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ann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908050"/>
            <a:ext cx="662463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Stuttgart</a:t>
            </a:r>
            <a:endParaRPr lang="el-GR" smtClean="0"/>
          </a:p>
        </p:txBody>
      </p:sp>
      <p:pic>
        <p:nvPicPr>
          <p:cNvPr id="43011" name="Picture 6" descr="Fig__haven__of__Stuttgart,property=defa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268413"/>
            <a:ext cx="684053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Stuttgar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6250"/>
            <a:ext cx="734536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Stuttgart-Mercedes_mus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1276350"/>
            <a:ext cx="64674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porschemuseum_stuttgart_cnt_14apr10_rex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7777162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4703-Stuttgart_GermanyEurope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6327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Dresden</a:t>
            </a:r>
            <a:endParaRPr lang="el-GR" smtClean="0"/>
          </a:p>
        </p:txBody>
      </p:sp>
      <p:pic>
        <p:nvPicPr>
          <p:cNvPr id="48131" name="Picture 8" descr="dres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79930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DresdenOp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8280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Dresden%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92150"/>
            <a:ext cx="78486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dresden_el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5612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imghambur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Wolfsburg</a:t>
            </a:r>
            <a:endParaRPr lang="el-GR" smtClean="0"/>
          </a:p>
        </p:txBody>
      </p:sp>
      <p:pic>
        <p:nvPicPr>
          <p:cNvPr id="52227" name="Picture 6" descr="Autostadt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268413"/>
            <a:ext cx="75612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wolfsb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92150"/>
            <a:ext cx="7777163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2538545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692150"/>
            <a:ext cx="7273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de-DE" smtClean="0"/>
              <a:t>Düsseldorf</a:t>
            </a:r>
            <a:endParaRPr lang="el-GR" smtClean="0"/>
          </a:p>
        </p:txBody>
      </p:sp>
      <p:pic>
        <p:nvPicPr>
          <p:cNvPr id="55299" name="Picture 8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341438"/>
            <a:ext cx="7127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D%C3%BCsseldorf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74898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dusseldo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78486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photocase_himbeerto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692150"/>
            <a:ext cx="792162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1151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009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1" descr="Dusseldorf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6327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olorful-Flossis-Creatures-Taking-Over-Dusseldorf-Buildings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92150"/>
            <a:ext cx="748823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hamburg-arena-spielf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Tübingen</a:t>
            </a:r>
            <a:endParaRPr lang="el-GR" smtClean="0"/>
          </a:p>
        </p:txBody>
      </p:sp>
      <p:pic>
        <p:nvPicPr>
          <p:cNvPr id="62467" name="Picture 6" descr="tuebin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268413"/>
            <a:ext cx="71294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tubi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92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neckarf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08050"/>
            <a:ext cx="741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Bremen%20we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4898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schloess-tuebin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549275"/>
            <a:ext cx="76327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BREMEN</a:t>
            </a:r>
            <a:endParaRPr lang="el-GR" smtClean="0"/>
          </a:p>
        </p:txBody>
      </p:sp>
      <p:pic>
        <p:nvPicPr>
          <p:cNvPr id="67587" name="Picture 6" descr="imgbreme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773238"/>
            <a:ext cx="4319588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imgbrem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05643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bremen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549275"/>
            <a:ext cx="77057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Schnoor+Vier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2723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611188" y="188913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Heidelberg</a:t>
            </a:r>
            <a:endParaRPr lang="el-GR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683" name="Picture 2" descr="http://www.serk-heidelberg.de/wp-content/uploads/2012/03/Heidelberg_im_Herbst_4c_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25538"/>
            <a:ext cx="6913562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DE_Hamburg_Reiseziel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1247775"/>
            <a:ext cx="63817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g.fotocommunity.com/images/Baden-Wuerttemberg/Heidelberg/Heidelberg-Night-a27695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860583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749425" y="3246438"/>
            <a:ext cx="564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hlinkClick r:id="rId4"/>
              </a:rPr>
              <a:t>http://www.goethe.de/ins/ro/prj/dfj/mig/erf/deindex.htm</a:t>
            </a:r>
            <a:endParaRPr lang="en-US"/>
          </a:p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1406525" y="3246438"/>
            <a:ext cx="633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http://germanlc.pbworks.com/w/page/11384864/Projektarbeit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Berlin</a:t>
            </a:r>
            <a:endParaRPr lang="el-GR" smtClean="0"/>
          </a:p>
        </p:txBody>
      </p:sp>
      <p:pic>
        <p:nvPicPr>
          <p:cNvPr id="9219" name="Picture 8" descr="3792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1276350"/>
            <a:ext cx="64674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erlin-cathedral-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77716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Ekran Gösterisi (4:3)</PresentationFormat>
  <Paragraphs>89</Paragraphs>
  <Slides>73</Slides>
  <Notes>70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73</vt:i4>
      </vt:variant>
    </vt:vector>
  </HeadingPairs>
  <TitlesOfParts>
    <vt:vector size="75" baseType="lpstr">
      <vt:lpstr>Arial</vt:lpstr>
      <vt:lpstr>Προεπιλεγμένη σχεδίαση</vt:lpstr>
      <vt:lpstr>Frankfurt am Main</vt:lpstr>
      <vt:lpstr>Slayt 2</vt:lpstr>
      <vt:lpstr>Hamburg</vt:lpstr>
      <vt:lpstr>Slayt 4</vt:lpstr>
      <vt:lpstr>Slayt 5</vt:lpstr>
      <vt:lpstr>Slayt 6</vt:lpstr>
      <vt:lpstr>Slayt 7</vt:lpstr>
      <vt:lpstr>Berlin</vt:lpstr>
      <vt:lpstr>Slayt 9</vt:lpstr>
      <vt:lpstr>Slayt 10</vt:lpstr>
      <vt:lpstr>Slayt 11</vt:lpstr>
      <vt:lpstr>Slayt 12</vt:lpstr>
      <vt:lpstr>Slayt 13</vt:lpstr>
      <vt:lpstr>Slayt 14</vt:lpstr>
      <vt:lpstr>Slayt 15</vt:lpstr>
      <vt:lpstr>Köln</vt:lpstr>
      <vt:lpstr>Slayt 17</vt:lpstr>
      <vt:lpstr>München</vt:lpstr>
      <vt:lpstr>Slayt 19</vt:lpstr>
      <vt:lpstr>Slayt 20</vt:lpstr>
      <vt:lpstr>Slayt 21</vt:lpstr>
      <vt:lpstr>Slayt 22</vt:lpstr>
      <vt:lpstr>Slayt 23</vt:lpstr>
      <vt:lpstr>Slayt 24</vt:lpstr>
      <vt:lpstr>Bonn</vt:lpstr>
      <vt:lpstr>Slayt 26</vt:lpstr>
      <vt:lpstr>Slayt 27</vt:lpstr>
      <vt:lpstr>Bodensee</vt:lpstr>
      <vt:lpstr>Slayt 29</vt:lpstr>
      <vt:lpstr>Slayt 30</vt:lpstr>
      <vt:lpstr>Insel Rügen</vt:lpstr>
      <vt:lpstr>Slayt 32</vt:lpstr>
      <vt:lpstr>Slayt 33</vt:lpstr>
      <vt:lpstr>Nürnberg</vt:lpstr>
      <vt:lpstr>Slayt 35</vt:lpstr>
      <vt:lpstr>Slayt 36</vt:lpstr>
      <vt:lpstr>Slayt 37</vt:lpstr>
      <vt:lpstr>Hannover </vt:lpstr>
      <vt:lpstr>Slayt 39</vt:lpstr>
      <vt:lpstr>Slayt 40</vt:lpstr>
      <vt:lpstr>Stuttgart</vt:lpstr>
      <vt:lpstr>Slayt 42</vt:lpstr>
      <vt:lpstr>Slayt 43</vt:lpstr>
      <vt:lpstr>Slayt 44</vt:lpstr>
      <vt:lpstr>Slayt 45</vt:lpstr>
      <vt:lpstr>Dresden</vt:lpstr>
      <vt:lpstr>Slayt 47</vt:lpstr>
      <vt:lpstr>Slayt 48</vt:lpstr>
      <vt:lpstr>Slayt 49</vt:lpstr>
      <vt:lpstr>Wolfsburg</vt:lpstr>
      <vt:lpstr>Slayt 51</vt:lpstr>
      <vt:lpstr>Slayt 52</vt:lpstr>
      <vt:lpstr>Düsseldorf</vt:lpstr>
      <vt:lpstr>Slayt 54</vt:lpstr>
      <vt:lpstr>Slayt 55</vt:lpstr>
      <vt:lpstr>Slayt 56</vt:lpstr>
      <vt:lpstr>Slayt 57</vt:lpstr>
      <vt:lpstr>Slayt 58</vt:lpstr>
      <vt:lpstr>Slayt 59</vt:lpstr>
      <vt:lpstr>Tübingen</vt:lpstr>
      <vt:lpstr>Slayt 61</vt:lpstr>
      <vt:lpstr>Slayt 62</vt:lpstr>
      <vt:lpstr>Slayt 63</vt:lpstr>
      <vt:lpstr>Slayt 64</vt:lpstr>
      <vt:lpstr>BREMEN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TOSHIBA</dc:creator>
  <cp:lastModifiedBy>fatma</cp:lastModifiedBy>
  <cp:revision>12</cp:revision>
  <dcterms:created xsi:type="dcterms:W3CDTF">2012-09-14T20:25:20Z</dcterms:created>
  <dcterms:modified xsi:type="dcterms:W3CDTF">2017-10-29T17:35:22Z</dcterms:modified>
</cp:coreProperties>
</file>