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15890-7084-422A-83C1-03B2C90919A9}" type="datetimeFigureOut">
              <a:rPr lang="tr-TR" smtClean="0"/>
              <a:t>18.09.2020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2D2B7-7804-414C-B459-FBB25706F4F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2D2B7-7804-414C-B459-FBB25706F4F0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A4962B-6ECD-4F6E-93C2-3AAB71570763}" type="datetimeFigureOut">
              <a:rPr lang="tr-TR" smtClean="0"/>
              <a:pPr/>
              <a:t>18.09.2020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B8CADF-B2AB-439E-BEE5-DB435369D96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Die</a:t>
            </a:r>
            <a:r>
              <a:rPr lang="tr-TR" dirty="0"/>
              <a:t> </a:t>
            </a:r>
            <a:r>
              <a:rPr lang="tr-TR" dirty="0" err="1"/>
              <a:t>Uhrzeiten</a:t>
            </a:r>
            <a:r>
              <a:rPr lang="tr-TR" dirty="0"/>
              <a:t> im </a:t>
            </a:r>
            <a:r>
              <a:rPr lang="tr-TR" dirty="0" err="1"/>
              <a:t>Deutschen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Zaman belirtme</a:t>
            </a:r>
          </a:p>
        </p:txBody>
      </p:sp>
    </p:spTree>
    <p:extLst>
      <p:ext uri="{BB962C8B-B14F-4D97-AF65-F5344CB8AC3E}">
        <p14:creationId xmlns:p14="http://schemas.microsoft.com/office/powerpoint/2010/main" val="197783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530626"/>
          </a:xfrm>
        </p:spPr>
        <p:txBody>
          <a:bodyPr/>
          <a:lstStyle/>
          <a:p>
            <a:r>
              <a:rPr lang="tr-TR" dirty="0"/>
              <a:t>               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3763772" cy="3672408"/>
          </a:xfrm>
        </p:spPr>
      </p:pic>
      <p:sp>
        <p:nvSpPr>
          <p:cNvPr id="5" name="Dikdörtgen 4"/>
          <p:cNvSpPr/>
          <p:nvPr/>
        </p:nvSpPr>
        <p:spPr>
          <a:xfrm flipH="1">
            <a:off x="4211957" y="692696"/>
            <a:ext cx="46085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 </a:t>
            </a:r>
            <a:r>
              <a:rPr lang="tr-TR" sz="3600" dirty="0" err="1"/>
              <a:t>Almanca’da</a:t>
            </a:r>
            <a:r>
              <a:rPr lang="tr-TR" sz="3600" dirty="0"/>
              <a:t> saat belirtirken sorularımız şöyle:-</a:t>
            </a:r>
            <a:r>
              <a:rPr lang="tr-TR" sz="3600" b="1" dirty="0"/>
              <a:t> </a:t>
            </a:r>
            <a:r>
              <a:rPr lang="tr-TR" sz="3600" b="1" dirty="0" err="1"/>
              <a:t>Wieviel</a:t>
            </a:r>
            <a:r>
              <a:rPr lang="tr-TR" sz="3600" b="1" dirty="0"/>
              <a:t> </a:t>
            </a:r>
            <a:r>
              <a:rPr lang="tr-TR" sz="3600" b="1" dirty="0" err="1"/>
              <a:t>Uhr</a:t>
            </a:r>
            <a:r>
              <a:rPr lang="tr-TR" sz="3600" b="1" dirty="0"/>
              <a:t> </a:t>
            </a:r>
            <a:r>
              <a:rPr lang="tr-TR" sz="3600" b="1" dirty="0" err="1"/>
              <a:t>ist</a:t>
            </a:r>
            <a:r>
              <a:rPr lang="tr-TR" sz="3600" b="1" dirty="0"/>
              <a:t> es?(</a:t>
            </a:r>
            <a:r>
              <a:rPr lang="tr-TR" sz="3600" dirty="0"/>
              <a:t>Saat kaç?)</a:t>
            </a:r>
          </a:p>
          <a:p>
            <a:r>
              <a:rPr lang="tr-TR" sz="3600" dirty="0"/>
              <a:t>-</a:t>
            </a:r>
            <a:r>
              <a:rPr lang="tr-TR" sz="3600" b="1" dirty="0" err="1"/>
              <a:t>Wie</a:t>
            </a:r>
            <a:r>
              <a:rPr lang="tr-TR" sz="3600" b="1" dirty="0"/>
              <a:t> </a:t>
            </a:r>
            <a:r>
              <a:rPr lang="tr-TR" sz="3600" b="1" dirty="0" err="1"/>
              <a:t>sp</a:t>
            </a:r>
            <a:r>
              <a:rPr lang="de-DE" sz="3600" b="1" dirty="0" err="1"/>
              <a:t>ät</a:t>
            </a:r>
            <a:r>
              <a:rPr lang="de-DE" sz="3600" b="1" dirty="0"/>
              <a:t> ist es? </a:t>
            </a:r>
            <a:r>
              <a:rPr lang="tr-TR" sz="3600" b="1" dirty="0"/>
              <a:t> d</a:t>
            </a:r>
            <a:r>
              <a:rPr lang="de-DE" sz="3600" b="1" dirty="0"/>
              <a:t>i</a:t>
            </a:r>
            <a:r>
              <a:rPr lang="tr-TR" sz="3600" b="1" dirty="0"/>
              <a:t>ye soruyoruz</a:t>
            </a:r>
          </a:p>
        </p:txBody>
      </p:sp>
    </p:spTree>
    <p:extLst>
      <p:ext uri="{BB962C8B-B14F-4D97-AF65-F5344CB8AC3E}">
        <p14:creationId xmlns:p14="http://schemas.microsoft.com/office/powerpoint/2010/main" val="170285381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Almanca’da</a:t>
            </a:r>
            <a:r>
              <a:rPr lang="tr-TR" dirty="0"/>
              <a:t> saat belirtirken  şu iki sözle söylemeye başlıyoruz:</a:t>
            </a:r>
          </a:p>
          <a:p>
            <a:r>
              <a:rPr lang="tr-TR" b="1" dirty="0">
                <a:latin typeface="Aharoni" pitchFamily="2" charset="-79"/>
                <a:cs typeface="Aharoni" pitchFamily="2" charset="-79"/>
              </a:rPr>
              <a:t>Es </a:t>
            </a:r>
            <a:r>
              <a:rPr lang="tr-TR" b="1" dirty="0" err="1">
                <a:latin typeface="Aharoni" pitchFamily="2" charset="-79"/>
                <a:cs typeface="Aharoni" pitchFamily="2" charset="-79"/>
              </a:rPr>
              <a:t>ist</a:t>
            </a:r>
            <a:r>
              <a:rPr lang="tr-TR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tr-TR" dirty="0"/>
              <a:t>………………( Saat ………………………….)</a:t>
            </a:r>
          </a:p>
          <a:p>
            <a:r>
              <a:rPr lang="tr-TR" dirty="0" err="1"/>
              <a:t>İngilizce’deki</a:t>
            </a:r>
            <a:r>
              <a:rPr lang="tr-TR" dirty="0"/>
              <a:t> ‘’</a:t>
            </a:r>
            <a:r>
              <a:rPr lang="tr-TR" dirty="0" err="1"/>
              <a:t>It</a:t>
            </a:r>
            <a:r>
              <a:rPr lang="tr-TR" dirty="0"/>
              <a:t> is……………………’’ kalıbıyla anlam olarak örtüşen sözcükler’’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527408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KadranLI</a:t>
            </a:r>
            <a:r>
              <a:rPr lang="tr-TR" dirty="0"/>
              <a:t> saat </a:t>
            </a:r>
            <a:r>
              <a:rPr lang="tr-TR" dirty="0" err="1"/>
              <a:t>üzerİnde</a:t>
            </a:r>
            <a:r>
              <a:rPr lang="tr-TR" dirty="0"/>
              <a:t> </a:t>
            </a:r>
            <a:r>
              <a:rPr lang="tr-TR" dirty="0" err="1"/>
              <a:t>terİmlerİ</a:t>
            </a:r>
            <a:r>
              <a:rPr lang="tr-TR" dirty="0"/>
              <a:t> İNCELE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6696744" cy="5256584"/>
          </a:xfrm>
        </p:spPr>
      </p:pic>
    </p:spTree>
    <p:extLst>
      <p:ext uri="{BB962C8B-B14F-4D97-AF65-F5344CB8AC3E}">
        <p14:creationId xmlns:p14="http://schemas.microsoft.com/office/powerpoint/2010/main" val="107746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İlgili kalıplar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Es </a:t>
            </a:r>
            <a:r>
              <a:rPr lang="tr-TR" dirty="0" err="1"/>
              <a:t>ist</a:t>
            </a:r>
            <a:r>
              <a:rPr lang="tr-TR" dirty="0"/>
              <a:t> …….</a:t>
            </a:r>
            <a:r>
              <a:rPr lang="tr-TR" b="1" dirty="0" err="1"/>
              <a:t>vor</a:t>
            </a:r>
            <a:r>
              <a:rPr lang="tr-TR" dirty="0"/>
              <a:t> …….= Saat ....’e/’a   ………</a:t>
            </a:r>
            <a:r>
              <a:rPr lang="tr-TR" b="1" dirty="0"/>
              <a:t>var</a:t>
            </a:r>
            <a:r>
              <a:rPr lang="tr-TR" dirty="0"/>
              <a:t> </a:t>
            </a:r>
          </a:p>
          <a:p>
            <a:r>
              <a:rPr lang="tr-TR" dirty="0"/>
              <a:t> Es </a:t>
            </a:r>
            <a:r>
              <a:rPr lang="tr-TR" dirty="0" err="1"/>
              <a:t>ist</a:t>
            </a:r>
            <a:r>
              <a:rPr lang="tr-TR" dirty="0"/>
              <a:t>  ….  </a:t>
            </a:r>
            <a:r>
              <a:rPr lang="tr-TR" b="1" dirty="0" err="1"/>
              <a:t>nach</a:t>
            </a:r>
            <a:r>
              <a:rPr lang="tr-TR" b="1" dirty="0"/>
              <a:t>….</a:t>
            </a:r>
            <a:r>
              <a:rPr lang="tr-TR" dirty="0"/>
              <a:t>=  Saat …….’i /’</a:t>
            </a:r>
            <a:r>
              <a:rPr lang="tr-TR" dirty="0" err="1"/>
              <a:t>yı</a:t>
            </a:r>
            <a:r>
              <a:rPr lang="tr-TR" dirty="0"/>
              <a:t>   ……. </a:t>
            </a:r>
            <a:r>
              <a:rPr lang="tr-TR" b="1" dirty="0"/>
              <a:t>geçiyor</a:t>
            </a:r>
          </a:p>
          <a:p>
            <a:r>
              <a:rPr lang="tr-TR" dirty="0"/>
              <a:t>Es </a:t>
            </a:r>
            <a:r>
              <a:rPr lang="tr-TR" dirty="0" err="1"/>
              <a:t>ist</a:t>
            </a:r>
            <a:r>
              <a:rPr lang="tr-TR" dirty="0"/>
              <a:t>  </a:t>
            </a:r>
            <a:r>
              <a:rPr lang="tr-TR" b="1" dirty="0" err="1"/>
              <a:t>viertel</a:t>
            </a:r>
            <a:r>
              <a:rPr lang="tr-TR" dirty="0"/>
              <a:t>  </a:t>
            </a:r>
            <a:r>
              <a:rPr lang="tr-TR" dirty="0" err="1"/>
              <a:t>vor</a:t>
            </a:r>
            <a:r>
              <a:rPr lang="tr-TR" dirty="0"/>
              <a:t>/</a:t>
            </a:r>
            <a:r>
              <a:rPr lang="tr-TR" dirty="0" err="1"/>
              <a:t>nach</a:t>
            </a:r>
            <a:r>
              <a:rPr lang="tr-TR" dirty="0"/>
              <a:t> …….= Saat  ........’….  </a:t>
            </a:r>
            <a:r>
              <a:rPr lang="tr-TR" b="1" dirty="0"/>
              <a:t>çeyrek</a:t>
            </a:r>
            <a:r>
              <a:rPr lang="tr-TR" dirty="0"/>
              <a:t>  var/geçiyor  </a:t>
            </a:r>
          </a:p>
          <a:p>
            <a:pPr marL="0" indent="0">
              <a:buNone/>
            </a:pPr>
            <a:r>
              <a:rPr lang="tr-TR" dirty="0"/>
              <a:t>    Es </a:t>
            </a:r>
            <a:r>
              <a:rPr lang="tr-TR" dirty="0" err="1"/>
              <a:t>ist</a:t>
            </a:r>
            <a:r>
              <a:rPr lang="tr-TR" dirty="0"/>
              <a:t>  </a:t>
            </a:r>
            <a:r>
              <a:rPr lang="tr-TR" b="1" dirty="0" err="1"/>
              <a:t>halb</a:t>
            </a:r>
            <a:r>
              <a:rPr lang="tr-TR" dirty="0"/>
              <a:t> ……=  Saat …….. </a:t>
            </a:r>
            <a:r>
              <a:rPr lang="tr-TR" b="1" dirty="0"/>
              <a:t>buçuk</a:t>
            </a:r>
          </a:p>
          <a:p>
            <a:pPr marL="0" indent="0">
              <a:buNone/>
            </a:pPr>
            <a:r>
              <a:rPr lang="tr-TR" b="1" dirty="0"/>
              <a:t>  </a:t>
            </a:r>
          </a:p>
          <a:p>
            <a:pPr marL="0" indent="0">
              <a:buNone/>
            </a:pPr>
            <a:endParaRPr lang="tr-TR" b="1" dirty="0"/>
          </a:p>
          <a:p>
            <a:endParaRPr lang="tr-TR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3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260146"/>
            <a:ext cx="7507750" cy="5121181"/>
          </a:xfrm>
        </p:spPr>
      </p:pic>
    </p:spTree>
    <p:extLst>
      <p:ext uri="{BB962C8B-B14F-4D97-AF65-F5344CB8AC3E}">
        <p14:creationId xmlns:p14="http://schemas.microsoft.com/office/powerpoint/2010/main" val="48980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 err="1"/>
              <a:t>Wie</a:t>
            </a:r>
            <a:r>
              <a:rPr lang="tr-TR" dirty="0"/>
              <a:t> </a:t>
            </a:r>
            <a:r>
              <a:rPr lang="tr-TR" dirty="0" err="1"/>
              <a:t>sp</a:t>
            </a:r>
            <a:r>
              <a:rPr lang="de-DE" dirty="0" err="1"/>
              <a:t>ät</a:t>
            </a:r>
            <a:r>
              <a:rPr lang="de-DE" dirty="0"/>
              <a:t> ist es? </a:t>
            </a:r>
            <a:r>
              <a:rPr lang="tr-TR" dirty="0"/>
              <a:t>Es </a:t>
            </a:r>
            <a:r>
              <a:rPr lang="tr-TR" dirty="0" err="1"/>
              <a:t>ist</a:t>
            </a:r>
            <a:r>
              <a:rPr lang="tr-TR" dirty="0"/>
              <a:t> 5 </a:t>
            </a:r>
            <a:r>
              <a:rPr lang="tr-TR" dirty="0" err="1"/>
              <a:t>nach</a:t>
            </a:r>
            <a:r>
              <a:rPr lang="tr-TR" dirty="0"/>
              <a:t> 11(23)</a:t>
            </a:r>
          </a:p>
          <a:p>
            <a:r>
              <a:rPr lang="de-DE" dirty="0" err="1"/>
              <a:t>Wieviel</a:t>
            </a:r>
            <a:r>
              <a:rPr lang="de-DE" dirty="0"/>
              <a:t> Uhr ist es? </a:t>
            </a:r>
            <a:r>
              <a:rPr lang="tr-TR" dirty="0"/>
              <a:t>Es </a:t>
            </a:r>
            <a:r>
              <a:rPr lang="tr-TR" dirty="0" err="1"/>
              <a:t>ist</a:t>
            </a:r>
            <a:r>
              <a:rPr lang="tr-TR" dirty="0"/>
              <a:t> 10 </a:t>
            </a:r>
            <a:r>
              <a:rPr lang="tr-TR" dirty="0" err="1"/>
              <a:t>nach</a:t>
            </a:r>
            <a:r>
              <a:rPr lang="tr-TR" dirty="0"/>
              <a:t> 3(15)</a:t>
            </a:r>
            <a:endParaRPr lang="de-DE" dirty="0"/>
          </a:p>
          <a:p>
            <a:r>
              <a:rPr lang="de-DE" dirty="0"/>
              <a:t>Wie spät ist es? Es ist </a:t>
            </a:r>
            <a:r>
              <a:rPr lang="tr-TR" dirty="0"/>
              <a:t>V</a:t>
            </a:r>
            <a:r>
              <a:rPr lang="de-DE" dirty="0" err="1"/>
              <a:t>iertel</a:t>
            </a:r>
            <a:r>
              <a:rPr lang="de-DE" dirty="0"/>
              <a:t> nach zehn</a:t>
            </a:r>
          </a:p>
          <a:p>
            <a:r>
              <a:rPr lang="de-DE" dirty="0" err="1"/>
              <a:t>Wieviel</a:t>
            </a:r>
            <a:r>
              <a:rPr lang="de-DE" dirty="0"/>
              <a:t> Uhr ist </a:t>
            </a:r>
            <a:r>
              <a:rPr lang="de-DE" dirty="0" err="1"/>
              <a:t>es?Es</a:t>
            </a:r>
            <a:r>
              <a:rPr lang="de-DE" dirty="0"/>
              <a:t> ist zwanzig nach 6</a:t>
            </a:r>
          </a:p>
          <a:p>
            <a:r>
              <a:rPr lang="de-DE" dirty="0" err="1"/>
              <a:t>Wieviel</a:t>
            </a:r>
            <a:r>
              <a:rPr lang="de-DE" dirty="0"/>
              <a:t> Uhr ist es? Es ist halb zwei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65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Übungen(Al</a:t>
            </a:r>
            <a:r>
              <a:rPr lang="tr-TR" dirty="0" err="1"/>
              <a:t>ıştırmalar</a:t>
            </a:r>
            <a:r>
              <a:rPr lang="tr-TR" dirty="0"/>
              <a:t>)</a:t>
            </a:r>
          </a:p>
          <a:p>
            <a:r>
              <a:rPr lang="tr-TR" dirty="0"/>
              <a:t>Aşağıdaki saatleri belirtiniz!</a:t>
            </a:r>
          </a:p>
          <a:p>
            <a:r>
              <a:rPr lang="tr-TR" dirty="0"/>
              <a:t>10.00 = Es </a:t>
            </a:r>
            <a:r>
              <a:rPr lang="tr-TR" dirty="0" err="1"/>
              <a:t>ist</a:t>
            </a:r>
            <a:r>
              <a:rPr lang="tr-TR" dirty="0"/>
              <a:t> ……………</a:t>
            </a:r>
          </a:p>
          <a:p>
            <a:r>
              <a:rPr lang="tr-TR" dirty="0"/>
              <a:t>09.05= …..  …… …………………..</a:t>
            </a:r>
          </a:p>
          <a:p>
            <a:r>
              <a:rPr lang="tr-TR" dirty="0"/>
              <a:t>11.30= …. ………..   ……………. ……..</a:t>
            </a:r>
          </a:p>
          <a:p>
            <a:r>
              <a:rPr lang="tr-TR" dirty="0"/>
              <a:t>16.42= …. ……. …………………………….</a:t>
            </a:r>
          </a:p>
          <a:p>
            <a:r>
              <a:rPr lang="tr-TR" dirty="0"/>
              <a:t>22.25=… ......  ………….. ….. </a:t>
            </a:r>
          </a:p>
        </p:txBody>
      </p:sp>
    </p:spTree>
    <p:extLst>
      <p:ext uri="{BB962C8B-B14F-4D97-AF65-F5344CB8AC3E}">
        <p14:creationId xmlns:p14="http://schemas.microsoft.com/office/powerpoint/2010/main" val="118722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203</Words>
  <Application>Microsoft Office PowerPoint</Application>
  <PresentationFormat>Ekran Gösterisi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Aharoni</vt:lpstr>
      <vt:lpstr>Arial Black</vt:lpstr>
      <vt:lpstr>Calibri</vt:lpstr>
      <vt:lpstr>Franklin Gothic Book</vt:lpstr>
      <vt:lpstr>Franklin Gothic Medium</vt:lpstr>
      <vt:lpstr>Wingdings 2</vt:lpstr>
      <vt:lpstr>Gezinti</vt:lpstr>
      <vt:lpstr>Die Uhrzeiten im Deutschen</vt:lpstr>
      <vt:lpstr>               </vt:lpstr>
      <vt:lpstr>PowerPoint Sunusu</vt:lpstr>
      <vt:lpstr>KadranLI saat üzerİnde terİmlerİ İNCELE</vt:lpstr>
      <vt:lpstr>       İlgili kalıplar</vt:lpstr>
      <vt:lpstr>PowerPoint Sunusu</vt:lpstr>
      <vt:lpstr>PowerPoint Sunusu</vt:lpstr>
      <vt:lpstr>PowerPoint Sunusu</vt:lpstr>
    </vt:vector>
  </TitlesOfParts>
  <Company>By NeC ® 2010 | Katilimsiz.Com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Uhrzeiten im Deutschen</dc:title>
  <dc:creator>UseR</dc:creator>
  <cp:lastModifiedBy>19692</cp:lastModifiedBy>
  <cp:revision>9</cp:revision>
  <dcterms:created xsi:type="dcterms:W3CDTF">2016-03-01T16:16:56Z</dcterms:created>
  <dcterms:modified xsi:type="dcterms:W3CDTF">2020-09-18T10:39:22Z</dcterms:modified>
</cp:coreProperties>
</file>