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4" r:id="rId2"/>
    <p:sldId id="265" r:id="rId3"/>
    <p:sldId id="257" r:id="rId4"/>
    <p:sldId id="258" r:id="rId5"/>
    <p:sldId id="263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5" autoAdjust="0"/>
    <p:restoredTop sz="94660"/>
  </p:normalViewPr>
  <p:slideViewPr>
    <p:cSldViewPr>
      <p:cViewPr varScale="1"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21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0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1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0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9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6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5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1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2A83-550A-4A1F-9401-2FEFB9F4CC5A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B868-B0B6-49E6-92E4-DDFCB3B502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86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emf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4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39902" cy="185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12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96058"/>
            <a:ext cx="1590675" cy="10287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7017"/>
            <a:ext cx="1476375" cy="9429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25" y="2995968"/>
            <a:ext cx="1343025" cy="7905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4785477"/>
            <a:ext cx="1419225" cy="8286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77" y="3150612"/>
            <a:ext cx="1771650" cy="8191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47" y="1542620"/>
            <a:ext cx="1571625" cy="8382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84" y="2098551"/>
            <a:ext cx="1362075" cy="9334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52" y="1007963"/>
            <a:ext cx="1590675" cy="8763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54996"/>
            <a:ext cx="1428750" cy="7810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62" y="3814683"/>
            <a:ext cx="1476375" cy="7048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5" y="2380820"/>
            <a:ext cx="1409700" cy="7905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68515"/>
            <a:ext cx="1362075" cy="80962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639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80793"/>
            <a:ext cx="1743075" cy="7905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19" y="4077072"/>
            <a:ext cx="2066925" cy="7905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52" y="3560618"/>
            <a:ext cx="2066925" cy="8001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40768"/>
            <a:ext cx="1676400" cy="7429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13585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58" y="2576543"/>
            <a:ext cx="1296144" cy="130590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40" y="3712036"/>
            <a:ext cx="1190625" cy="107632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43" y="4105625"/>
            <a:ext cx="1172246" cy="121147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63" y="602949"/>
            <a:ext cx="1228725" cy="9906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62" y="665075"/>
            <a:ext cx="1238409" cy="10287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24" y="3789039"/>
            <a:ext cx="1209155" cy="92232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43" y="2237705"/>
            <a:ext cx="1066800" cy="100012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52" y="879681"/>
            <a:ext cx="1153520" cy="10191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30" y="5284583"/>
            <a:ext cx="1028700" cy="103822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84" y="2783584"/>
            <a:ext cx="1365621" cy="100545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03" y="645812"/>
            <a:ext cx="1085850" cy="9048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05" y="5066713"/>
            <a:ext cx="1226379" cy="99176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99" y="2493520"/>
            <a:ext cx="809625" cy="644449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71" y="4418161"/>
            <a:ext cx="657225" cy="56951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29" y="2066387"/>
            <a:ext cx="743694" cy="63029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3" y="5284583"/>
            <a:ext cx="638175" cy="68941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5" y="1869257"/>
            <a:ext cx="714375" cy="52455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28" y="5449442"/>
            <a:ext cx="838200" cy="52455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0" y="3965705"/>
            <a:ext cx="695325" cy="67442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3" y="786317"/>
            <a:ext cx="685800" cy="50956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91" y="3863635"/>
            <a:ext cx="666750" cy="55452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12" y="879681"/>
            <a:ext cx="742950" cy="59948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8" y="2351977"/>
            <a:ext cx="1085850" cy="68941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72" y="5803695"/>
            <a:ext cx="1019175" cy="50956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682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0</Words>
  <Application>Microsoft Office PowerPoint</Application>
  <PresentationFormat>Ekran Gösterisi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28</cp:revision>
  <dcterms:created xsi:type="dcterms:W3CDTF">2014-10-15T13:52:15Z</dcterms:created>
  <dcterms:modified xsi:type="dcterms:W3CDTF">2014-10-15T16:33:51Z</dcterms:modified>
</cp:coreProperties>
</file>