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7" r:id="rId14"/>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1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3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28 Başlık"/>
          <p:cNvSpPr>
            <a:spLocks noGrp="1"/>
          </p:cNvSpPr>
          <p:nvPr>
            <p:ph type="ctrTitle"/>
          </p:nvPr>
        </p:nvSpPr>
        <p:spPr>
          <a:xfrm>
            <a:off x="381000" y="4853411"/>
            <a:ext cx="8458200" cy="1222375"/>
          </a:xfrm>
        </p:spPr>
        <p:txBody>
          <a:bodyPr anchor="t"/>
          <a:lstStyle/>
          <a:p>
            <a:r>
              <a:rPr lang="tr-TR" smtClean="0"/>
              <a:t>Asıl başlık stili için tıklatın</a:t>
            </a:r>
            <a:endParaRPr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tr-TR" smtClean="0"/>
              <a:t>Asıl alt başlık stilini düzenlemek için tıklatın</a:t>
            </a:r>
            <a:endParaRPr lang="en-US"/>
          </a:p>
        </p:txBody>
      </p:sp>
      <p:sp>
        <p:nvSpPr>
          <p:cNvPr id="5" name="15 Veri Yer Tutucusu"/>
          <p:cNvSpPr>
            <a:spLocks noGrp="1"/>
          </p:cNvSpPr>
          <p:nvPr>
            <p:ph type="dt" sz="half" idx="10"/>
          </p:nvPr>
        </p:nvSpPr>
        <p:spPr/>
        <p:txBody>
          <a:bodyPr/>
          <a:lstStyle>
            <a:lvl1pPr>
              <a:defRPr/>
            </a:lvl1pPr>
          </a:lstStyle>
          <a:p>
            <a:pPr>
              <a:defRPr/>
            </a:pPr>
            <a:fld id="{4116431C-1FBB-4794-9A28-D6E28AEA11A6}" type="datetimeFigureOut">
              <a:rPr lang="tr-TR"/>
              <a:pPr>
                <a:defRPr/>
              </a:pPr>
              <a:t>11.08.2016</a:t>
            </a:fld>
            <a:endParaRPr lang="tr-TR"/>
          </a:p>
        </p:txBody>
      </p:sp>
      <p:sp>
        <p:nvSpPr>
          <p:cNvPr id="6" name="1 Altbilgi Yer Tutucusu"/>
          <p:cNvSpPr>
            <a:spLocks noGrp="1"/>
          </p:cNvSpPr>
          <p:nvPr>
            <p:ph type="ftr" sz="quarter" idx="11"/>
          </p:nvPr>
        </p:nvSpPr>
        <p:spPr/>
        <p:txBody>
          <a:bodyPr/>
          <a:lstStyle>
            <a:lvl1pPr>
              <a:defRPr/>
            </a:lvl1pPr>
          </a:lstStyle>
          <a:p>
            <a:pPr>
              <a:defRPr/>
            </a:pPr>
            <a:endParaRPr lang="tr-TR"/>
          </a:p>
        </p:txBody>
      </p:sp>
      <p:sp>
        <p:nvSpPr>
          <p:cNvPr id="7" name="14 Slayt Numarası Yer Tutucusu"/>
          <p:cNvSpPr>
            <a:spLocks noGrp="1"/>
          </p:cNvSpPr>
          <p:nvPr>
            <p:ph type="sldNum" sz="quarter" idx="12"/>
          </p:nvPr>
        </p:nvSpPr>
        <p:spPr>
          <a:xfrm>
            <a:off x="8229600" y="6473825"/>
            <a:ext cx="758825" cy="247650"/>
          </a:xfrm>
        </p:spPr>
        <p:txBody>
          <a:bodyPr/>
          <a:lstStyle>
            <a:lvl1pPr>
              <a:defRPr/>
            </a:lvl1pPr>
          </a:lstStyle>
          <a:p>
            <a:pPr>
              <a:defRPr/>
            </a:pPr>
            <a:fld id="{6F052E7A-6FEB-4B01-B9BA-803172DAA80C}"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en-US"/>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10 Veri Yer Tutucusu"/>
          <p:cNvSpPr>
            <a:spLocks noGrp="1"/>
          </p:cNvSpPr>
          <p:nvPr>
            <p:ph type="dt" sz="half" idx="10"/>
          </p:nvPr>
        </p:nvSpPr>
        <p:spPr/>
        <p:txBody>
          <a:bodyPr/>
          <a:lstStyle>
            <a:lvl1pPr>
              <a:defRPr/>
            </a:lvl1pPr>
          </a:lstStyle>
          <a:p>
            <a:pPr>
              <a:defRPr/>
            </a:pPr>
            <a:fld id="{891560DB-4328-4C76-9366-CA844BDBD7A6}" type="datetimeFigureOut">
              <a:rPr lang="tr-TR"/>
              <a:pPr>
                <a:defRPr/>
              </a:pPr>
              <a:t>11.08.2016</a:t>
            </a:fld>
            <a:endParaRPr lang="tr-TR"/>
          </a:p>
        </p:txBody>
      </p:sp>
      <p:sp>
        <p:nvSpPr>
          <p:cNvPr id="5" name="27 Altbilgi Yer Tutucusu"/>
          <p:cNvSpPr>
            <a:spLocks noGrp="1"/>
          </p:cNvSpPr>
          <p:nvPr>
            <p:ph type="ftr" sz="quarter" idx="11"/>
          </p:nvPr>
        </p:nvSpPr>
        <p:spPr/>
        <p:txBody>
          <a:bodyPr/>
          <a:lstStyle>
            <a:lvl1pPr>
              <a:defRPr/>
            </a:lvl1pPr>
          </a:lstStyle>
          <a:p>
            <a:pPr>
              <a:defRPr/>
            </a:pPr>
            <a:endParaRPr lang="tr-TR"/>
          </a:p>
        </p:txBody>
      </p:sp>
      <p:sp>
        <p:nvSpPr>
          <p:cNvPr id="6" name="4 Slayt Numarası Yer Tutucusu"/>
          <p:cNvSpPr>
            <a:spLocks noGrp="1"/>
          </p:cNvSpPr>
          <p:nvPr>
            <p:ph type="sldNum" sz="quarter" idx="12"/>
          </p:nvPr>
        </p:nvSpPr>
        <p:spPr/>
        <p:txBody>
          <a:bodyPr/>
          <a:lstStyle>
            <a:lvl1pPr>
              <a:defRPr/>
            </a:lvl1pPr>
          </a:lstStyle>
          <a:p>
            <a:pPr>
              <a:defRPr/>
            </a:pPr>
            <a:fld id="{529A6F3A-3DFE-41AB-9F4D-103DB17C64BF}"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lang="tr-TR" smtClean="0"/>
              <a:t>Asıl başlık stili için tıklatın</a:t>
            </a:r>
            <a:endParaRPr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3 Veri Yer Tutucusu"/>
          <p:cNvSpPr>
            <a:spLocks noGrp="1"/>
          </p:cNvSpPr>
          <p:nvPr>
            <p:ph type="dt" sz="half" idx="10"/>
          </p:nvPr>
        </p:nvSpPr>
        <p:spPr/>
        <p:txBody>
          <a:bodyPr/>
          <a:lstStyle>
            <a:lvl1pPr>
              <a:defRPr/>
            </a:lvl1pPr>
          </a:lstStyle>
          <a:p>
            <a:pPr>
              <a:defRPr/>
            </a:pPr>
            <a:fld id="{801A4730-9042-4250-8375-A7C1FEB5082C}" type="datetimeFigureOut">
              <a:rPr lang="tr-TR"/>
              <a:pPr>
                <a:defRPr/>
              </a:pPr>
              <a:t>11.08.2016</a:t>
            </a:fld>
            <a:endParaRPr lang="tr-TR"/>
          </a:p>
        </p:txBody>
      </p:sp>
      <p:sp>
        <p:nvSpPr>
          <p:cNvPr id="5" name="4 Altbilgi Yer Tutucusu"/>
          <p:cNvSpPr>
            <a:spLocks noGrp="1"/>
          </p:cNvSpPr>
          <p:nvPr>
            <p:ph type="ftr" sz="quarter" idx="11"/>
          </p:nvPr>
        </p:nvSpPr>
        <p:spPr/>
        <p:txBody>
          <a:bodyPr/>
          <a:lstStyle>
            <a:lvl1pPr>
              <a:defRPr/>
            </a:lvl1pPr>
          </a:lstStyle>
          <a:p>
            <a:pPr>
              <a:defRPr/>
            </a:pPr>
            <a:endParaRPr lang="tr-TR"/>
          </a:p>
        </p:txBody>
      </p:sp>
      <p:sp>
        <p:nvSpPr>
          <p:cNvPr id="6" name="5 Slayt Numarası Yer Tutucusu"/>
          <p:cNvSpPr>
            <a:spLocks noGrp="1"/>
          </p:cNvSpPr>
          <p:nvPr>
            <p:ph type="sldNum" sz="quarter" idx="12"/>
          </p:nvPr>
        </p:nvSpPr>
        <p:spPr/>
        <p:txBody>
          <a:bodyPr/>
          <a:lstStyle>
            <a:lvl1pPr>
              <a:defRPr/>
            </a:lvl1pPr>
          </a:lstStyle>
          <a:p>
            <a:pPr>
              <a:defRPr/>
            </a:pPr>
            <a:fld id="{0EB5DE62-C1CA-4B8F-9913-D366B13B0B95}"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lang="tr-TR" smtClean="0"/>
              <a:t>Asıl başlık stili için tıklatın</a:t>
            </a:r>
            <a:endParaRPr lang="en-US"/>
          </a:p>
        </p:txBody>
      </p:sp>
      <p:sp>
        <p:nvSpPr>
          <p:cNvPr id="27" name="26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24 Veri Yer Tutucusu"/>
          <p:cNvSpPr>
            <a:spLocks noGrp="1"/>
          </p:cNvSpPr>
          <p:nvPr>
            <p:ph type="dt" sz="half" idx="10"/>
          </p:nvPr>
        </p:nvSpPr>
        <p:spPr/>
        <p:txBody>
          <a:bodyPr/>
          <a:lstStyle>
            <a:lvl1pPr>
              <a:defRPr/>
            </a:lvl1pPr>
          </a:lstStyle>
          <a:p>
            <a:pPr>
              <a:defRPr/>
            </a:pPr>
            <a:fld id="{05DAA168-CA4E-4878-BB2A-470318E5FAEC}" type="datetimeFigureOut">
              <a:rPr lang="tr-TR"/>
              <a:pPr>
                <a:defRPr/>
              </a:pPr>
              <a:t>11.08.2016</a:t>
            </a:fld>
            <a:endParaRPr lang="tr-TR"/>
          </a:p>
        </p:txBody>
      </p:sp>
      <p:sp>
        <p:nvSpPr>
          <p:cNvPr id="5" name="18 Altbilgi Yer Tutucusu"/>
          <p:cNvSpPr>
            <a:spLocks noGrp="1"/>
          </p:cNvSpPr>
          <p:nvPr>
            <p:ph type="ftr" sz="quarter" idx="11"/>
          </p:nvPr>
        </p:nvSpPr>
        <p:spPr>
          <a:xfrm>
            <a:off x="3581400" y="76200"/>
            <a:ext cx="2895600" cy="288925"/>
          </a:xfrm>
        </p:spPr>
        <p:txBody>
          <a:bodyPr/>
          <a:lstStyle>
            <a:lvl1pPr>
              <a:defRPr/>
            </a:lvl1pPr>
          </a:lstStyle>
          <a:p>
            <a:pPr>
              <a:defRPr/>
            </a:pPr>
            <a:endParaRPr lang="tr-TR"/>
          </a:p>
        </p:txBody>
      </p:sp>
      <p:sp>
        <p:nvSpPr>
          <p:cNvPr id="6" name="15 Slayt Numarası Yer Tutucusu"/>
          <p:cNvSpPr>
            <a:spLocks noGrp="1"/>
          </p:cNvSpPr>
          <p:nvPr>
            <p:ph type="sldNum" sz="quarter" idx="12"/>
          </p:nvPr>
        </p:nvSpPr>
        <p:spPr>
          <a:xfrm>
            <a:off x="8229600" y="6473825"/>
            <a:ext cx="758825" cy="247650"/>
          </a:xfrm>
        </p:spPr>
        <p:txBody>
          <a:bodyPr/>
          <a:lstStyle>
            <a:lvl1pPr>
              <a:defRPr/>
            </a:lvl1pPr>
          </a:lstStyle>
          <a:p>
            <a:pPr>
              <a:defRPr/>
            </a:pPr>
            <a:fld id="{B6627115-F846-4321-9986-00FC3A2F96FF}"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3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tr-TR" smtClean="0"/>
              <a:t>Asıl metin stillerini düzenlemek için tıklatın</a:t>
            </a: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lang="tr-TR" smtClean="0"/>
              <a:t>Asıl başlık stili için tıklatın</a:t>
            </a:r>
            <a:endParaRPr lang="en-US"/>
          </a:p>
        </p:txBody>
      </p:sp>
      <p:sp>
        <p:nvSpPr>
          <p:cNvPr id="5" name="18 Veri Yer Tutucusu"/>
          <p:cNvSpPr>
            <a:spLocks noGrp="1"/>
          </p:cNvSpPr>
          <p:nvPr>
            <p:ph type="dt" sz="half" idx="10"/>
          </p:nvPr>
        </p:nvSpPr>
        <p:spPr/>
        <p:txBody>
          <a:bodyPr/>
          <a:lstStyle>
            <a:lvl1pPr>
              <a:defRPr/>
            </a:lvl1pPr>
          </a:lstStyle>
          <a:p>
            <a:pPr>
              <a:defRPr/>
            </a:pPr>
            <a:fld id="{108AE185-400A-4F33-BEE2-EDF9C8828CE9}" type="datetimeFigureOut">
              <a:rPr lang="tr-TR"/>
              <a:pPr>
                <a:defRPr/>
              </a:pPr>
              <a:t>11.08.2016</a:t>
            </a:fld>
            <a:endParaRPr lang="tr-TR"/>
          </a:p>
        </p:txBody>
      </p:sp>
      <p:sp>
        <p:nvSpPr>
          <p:cNvPr id="7" name="10 Altbilgi Yer Tutucusu"/>
          <p:cNvSpPr>
            <a:spLocks noGrp="1"/>
          </p:cNvSpPr>
          <p:nvPr>
            <p:ph type="ftr" sz="quarter" idx="11"/>
          </p:nvPr>
        </p:nvSpPr>
        <p:spPr/>
        <p:txBody>
          <a:bodyPr/>
          <a:lstStyle>
            <a:lvl1pPr>
              <a:defRPr/>
            </a:lvl1pPr>
          </a:lstStyle>
          <a:p>
            <a:pPr>
              <a:defRPr/>
            </a:pPr>
            <a:endParaRPr lang="tr-TR"/>
          </a:p>
        </p:txBody>
      </p:sp>
      <p:sp>
        <p:nvSpPr>
          <p:cNvPr id="9" name="15 Slayt Numarası Yer Tutucusu"/>
          <p:cNvSpPr>
            <a:spLocks noGrp="1"/>
          </p:cNvSpPr>
          <p:nvPr>
            <p:ph type="sldNum" sz="quarter" idx="12"/>
          </p:nvPr>
        </p:nvSpPr>
        <p:spPr/>
        <p:txBody>
          <a:bodyPr/>
          <a:lstStyle>
            <a:lvl1pPr>
              <a:defRPr/>
            </a:lvl1pPr>
          </a:lstStyle>
          <a:p>
            <a:pPr>
              <a:defRPr/>
            </a:pPr>
            <a:fld id="{BEAA6A31-48F5-4562-AB03-9D1B38F44085}" type="slidenum">
              <a:rPr lang="tr-TR"/>
              <a:pPr>
                <a:defRPr/>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lang="tr-TR" smtClean="0"/>
              <a:t>Asıl başlık stili için tıklatın</a:t>
            </a:r>
            <a:endParaRPr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10 Veri Yer Tutucusu"/>
          <p:cNvSpPr>
            <a:spLocks noGrp="1"/>
          </p:cNvSpPr>
          <p:nvPr>
            <p:ph type="dt" sz="half" idx="10"/>
          </p:nvPr>
        </p:nvSpPr>
        <p:spPr/>
        <p:txBody>
          <a:bodyPr/>
          <a:lstStyle>
            <a:lvl1pPr>
              <a:defRPr/>
            </a:lvl1pPr>
          </a:lstStyle>
          <a:p>
            <a:pPr>
              <a:defRPr/>
            </a:pPr>
            <a:fld id="{609AC46A-D7E3-458D-AF98-A71FA05B9484}" type="datetimeFigureOut">
              <a:rPr lang="tr-TR"/>
              <a:pPr>
                <a:defRPr/>
              </a:pPr>
              <a:t>11.08.2016</a:t>
            </a:fld>
            <a:endParaRPr lang="tr-TR"/>
          </a:p>
        </p:txBody>
      </p:sp>
      <p:sp>
        <p:nvSpPr>
          <p:cNvPr id="6" name="27 Altbilgi Yer Tutucusu"/>
          <p:cNvSpPr>
            <a:spLocks noGrp="1"/>
          </p:cNvSpPr>
          <p:nvPr>
            <p:ph type="ftr" sz="quarter" idx="11"/>
          </p:nvPr>
        </p:nvSpPr>
        <p:spPr/>
        <p:txBody>
          <a:bodyPr/>
          <a:lstStyle>
            <a:lvl1pPr>
              <a:defRPr/>
            </a:lvl1pPr>
          </a:lstStyle>
          <a:p>
            <a:pPr>
              <a:defRPr/>
            </a:pPr>
            <a:endParaRPr lang="tr-TR"/>
          </a:p>
        </p:txBody>
      </p:sp>
      <p:sp>
        <p:nvSpPr>
          <p:cNvPr id="7" name="4 Slayt Numarası Yer Tutucusu"/>
          <p:cNvSpPr>
            <a:spLocks noGrp="1"/>
          </p:cNvSpPr>
          <p:nvPr>
            <p:ph type="sldNum" sz="quarter" idx="12"/>
          </p:nvPr>
        </p:nvSpPr>
        <p:spPr/>
        <p:txBody>
          <a:bodyPr/>
          <a:lstStyle>
            <a:lvl1pPr>
              <a:defRPr/>
            </a:lvl1pPr>
          </a:lstStyle>
          <a:p>
            <a:pPr>
              <a:defRPr/>
            </a:pPr>
            <a:fld id="{977CE2D7-75A5-4308-8646-1596332CA09B}"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28 Başlık"/>
          <p:cNvSpPr>
            <a:spLocks noGrp="1"/>
          </p:cNvSpPr>
          <p:nvPr>
            <p:ph type="title"/>
          </p:nvPr>
        </p:nvSpPr>
        <p:spPr>
          <a:xfrm>
            <a:off x="304800" y="5410200"/>
            <a:ext cx="8610600" cy="882650"/>
          </a:xfrm>
        </p:spPr>
        <p:txBody>
          <a:bodyPr/>
          <a:lstStyle>
            <a:lvl1pPr>
              <a:defRPr/>
            </a:lvl1pPr>
          </a:lstStyle>
          <a:p>
            <a:r>
              <a:rPr lang="tr-TR" smtClean="0"/>
              <a:t>Asıl başlık stili için tıklatın</a:t>
            </a:r>
            <a:endParaRPr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8" name="9 Veri Yer Tutucusu"/>
          <p:cNvSpPr>
            <a:spLocks noGrp="1"/>
          </p:cNvSpPr>
          <p:nvPr>
            <p:ph type="dt" sz="half" idx="10"/>
          </p:nvPr>
        </p:nvSpPr>
        <p:spPr/>
        <p:txBody>
          <a:bodyPr/>
          <a:lstStyle>
            <a:lvl1pPr>
              <a:defRPr/>
            </a:lvl1pPr>
          </a:lstStyle>
          <a:p>
            <a:pPr>
              <a:defRPr/>
            </a:pPr>
            <a:fld id="{3D061A09-3AB5-4F54-9DB3-2FC655A395FD}" type="datetimeFigureOut">
              <a:rPr lang="tr-TR"/>
              <a:pPr>
                <a:defRPr/>
              </a:pPr>
              <a:t>11.08.2016</a:t>
            </a:fld>
            <a:endParaRPr lang="tr-TR"/>
          </a:p>
        </p:txBody>
      </p:sp>
      <p:sp>
        <p:nvSpPr>
          <p:cNvPr id="9" name="5 Altbilgi Yer Tutucusu"/>
          <p:cNvSpPr>
            <a:spLocks noGrp="1"/>
          </p:cNvSpPr>
          <p:nvPr>
            <p:ph type="ftr" sz="quarter" idx="11"/>
          </p:nvPr>
        </p:nvSpPr>
        <p:spPr/>
        <p:txBody>
          <a:bodyPr/>
          <a:lstStyle>
            <a:lvl1pPr>
              <a:defRPr/>
            </a:lvl1pPr>
          </a:lstStyle>
          <a:p>
            <a:pPr>
              <a:defRPr/>
            </a:pPr>
            <a:endParaRPr lang="tr-TR"/>
          </a:p>
        </p:txBody>
      </p:sp>
      <p:sp>
        <p:nvSpPr>
          <p:cNvPr id="10" name="6 Slayt Numarası Yer Tutucusu"/>
          <p:cNvSpPr>
            <a:spLocks noGrp="1"/>
          </p:cNvSpPr>
          <p:nvPr>
            <p:ph type="sldNum" sz="quarter" idx="12"/>
          </p:nvPr>
        </p:nvSpPr>
        <p:spPr>
          <a:xfrm>
            <a:off x="8229600" y="6477000"/>
            <a:ext cx="762000" cy="247650"/>
          </a:xfrm>
        </p:spPr>
        <p:txBody>
          <a:bodyPr/>
          <a:lstStyle>
            <a:lvl1pPr>
              <a:defRPr/>
            </a:lvl1pPr>
          </a:lstStyle>
          <a:p>
            <a:pPr>
              <a:defRPr/>
            </a:pPr>
            <a:fld id="{95A21C12-D5C3-4929-8BB6-023BB1E966AF}"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lang="tr-TR" smtClean="0"/>
              <a:t>Asıl başlık stili için tıklatın</a:t>
            </a:r>
            <a:endParaRPr lang="en-US"/>
          </a:p>
        </p:txBody>
      </p:sp>
      <p:sp>
        <p:nvSpPr>
          <p:cNvPr id="3" name="10 Veri Yer Tutucusu"/>
          <p:cNvSpPr>
            <a:spLocks noGrp="1"/>
          </p:cNvSpPr>
          <p:nvPr>
            <p:ph type="dt" sz="half" idx="10"/>
          </p:nvPr>
        </p:nvSpPr>
        <p:spPr/>
        <p:txBody>
          <a:bodyPr/>
          <a:lstStyle>
            <a:lvl1pPr>
              <a:defRPr/>
            </a:lvl1pPr>
          </a:lstStyle>
          <a:p>
            <a:pPr>
              <a:defRPr/>
            </a:pPr>
            <a:fld id="{5BA27F69-BE81-41EB-87C9-60C502069B3A}" type="datetimeFigureOut">
              <a:rPr lang="tr-TR"/>
              <a:pPr>
                <a:defRPr/>
              </a:pPr>
              <a:t>11.08.2016</a:t>
            </a:fld>
            <a:endParaRPr lang="tr-TR"/>
          </a:p>
        </p:txBody>
      </p:sp>
      <p:sp>
        <p:nvSpPr>
          <p:cNvPr id="4" name="27 Altbilgi Yer Tutucusu"/>
          <p:cNvSpPr>
            <a:spLocks noGrp="1"/>
          </p:cNvSpPr>
          <p:nvPr>
            <p:ph type="ftr" sz="quarter" idx="11"/>
          </p:nvPr>
        </p:nvSpPr>
        <p:spPr/>
        <p:txBody>
          <a:bodyPr/>
          <a:lstStyle>
            <a:lvl1pPr>
              <a:defRPr/>
            </a:lvl1pPr>
          </a:lstStyle>
          <a:p>
            <a:pPr>
              <a:defRPr/>
            </a:pPr>
            <a:endParaRPr lang="tr-TR"/>
          </a:p>
        </p:txBody>
      </p:sp>
      <p:sp>
        <p:nvSpPr>
          <p:cNvPr id="5" name="4 Slayt Numarası Yer Tutucusu"/>
          <p:cNvSpPr>
            <a:spLocks noGrp="1"/>
          </p:cNvSpPr>
          <p:nvPr>
            <p:ph type="sldNum" sz="quarter" idx="12"/>
          </p:nvPr>
        </p:nvSpPr>
        <p:spPr/>
        <p:txBody>
          <a:bodyPr/>
          <a:lstStyle>
            <a:lvl1pPr>
              <a:defRPr/>
            </a:lvl1pPr>
          </a:lstStyle>
          <a:p>
            <a:pPr>
              <a:defRPr/>
            </a:pPr>
            <a:fld id="{9D9DDEF9-D94B-44EA-836E-248AC7974D7C}"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2 Veri Yer Tutucusu"/>
          <p:cNvSpPr>
            <a:spLocks noGrp="1"/>
          </p:cNvSpPr>
          <p:nvPr>
            <p:ph type="dt" sz="half" idx="10"/>
          </p:nvPr>
        </p:nvSpPr>
        <p:spPr/>
        <p:txBody>
          <a:bodyPr/>
          <a:lstStyle>
            <a:lvl1pPr>
              <a:defRPr/>
            </a:lvl1pPr>
          </a:lstStyle>
          <a:p>
            <a:pPr>
              <a:defRPr/>
            </a:pPr>
            <a:fld id="{7040E827-E88A-4CC0-BADE-74CFFEF4587D}" type="datetimeFigureOut">
              <a:rPr lang="tr-TR"/>
              <a:pPr>
                <a:defRPr/>
              </a:pPr>
              <a:t>11.08.2016</a:t>
            </a:fld>
            <a:endParaRPr lang="tr-TR"/>
          </a:p>
        </p:txBody>
      </p:sp>
      <p:sp>
        <p:nvSpPr>
          <p:cNvPr id="3" name="23 Altbilgi Yer Tutucusu"/>
          <p:cNvSpPr>
            <a:spLocks noGrp="1"/>
          </p:cNvSpPr>
          <p:nvPr>
            <p:ph type="ftr" sz="quarter" idx="11"/>
          </p:nvPr>
        </p:nvSpPr>
        <p:spPr/>
        <p:txBody>
          <a:bodyPr/>
          <a:lstStyle>
            <a:lvl1pPr>
              <a:defRPr/>
            </a:lvl1pPr>
          </a:lstStyle>
          <a:p>
            <a:pPr>
              <a:defRPr/>
            </a:pPr>
            <a:endParaRPr lang="tr-TR"/>
          </a:p>
        </p:txBody>
      </p:sp>
      <p:sp>
        <p:nvSpPr>
          <p:cNvPr id="4" name="6 Slayt Numarası Yer Tutucusu"/>
          <p:cNvSpPr>
            <a:spLocks noGrp="1"/>
          </p:cNvSpPr>
          <p:nvPr>
            <p:ph type="sldNum" sz="quarter" idx="12"/>
          </p:nvPr>
        </p:nvSpPr>
        <p:spPr/>
        <p:txBody>
          <a:bodyPr/>
          <a:lstStyle>
            <a:lvl1pPr>
              <a:defRPr/>
            </a:lvl1pPr>
          </a:lstStyle>
          <a:p>
            <a:pPr>
              <a:defRPr/>
            </a:pPr>
            <a:fld id="{C58B74FD-3A13-4A9B-A600-6EB098BF0957}"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5" name="4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11 Başlık"/>
          <p:cNvSpPr>
            <a:spLocks noGrp="1"/>
          </p:cNvSpPr>
          <p:nvPr>
            <p:ph type="title"/>
          </p:nvPr>
        </p:nvSpPr>
        <p:spPr>
          <a:xfrm>
            <a:off x="457200" y="5486400"/>
            <a:ext cx="8458200" cy="520700"/>
          </a:xfrm>
        </p:spPr>
        <p:txBody>
          <a:bodyPr/>
          <a:lstStyle>
            <a:lvl1pPr algn="l">
              <a:buNone/>
              <a:defRPr sz="2000" b="1"/>
            </a:lvl1pPr>
          </a:lstStyle>
          <a:p>
            <a:r>
              <a:rPr lang="tr-TR" smtClean="0"/>
              <a:t>Asıl başlık stili için tıklatın</a:t>
            </a:r>
            <a:endParaRPr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6" name="24 Veri Yer Tutucusu"/>
          <p:cNvSpPr>
            <a:spLocks noGrp="1"/>
          </p:cNvSpPr>
          <p:nvPr>
            <p:ph type="dt" sz="half" idx="10"/>
          </p:nvPr>
        </p:nvSpPr>
        <p:spPr/>
        <p:txBody>
          <a:bodyPr/>
          <a:lstStyle>
            <a:lvl1pPr>
              <a:defRPr/>
            </a:lvl1pPr>
          </a:lstStyle>
          <a:p>
            <a:pPr>
              <a:defRPr/>
            </a:pPr>
            <a:fld id="{E01FEB7A-B797-4201-95C6-C3906591262C}" type="datetimeFigureOut">
              <a:rPr lang="tr-TR"/>
              <a:pPr>
                <a:defRPr/>
              </a:pPr>
              <a:t>11.08.2016</a:t>
            </a:fld>
            <a:endParaRPr lang="tr-TR"/>
          </a:p>
        </p:txBody>
      </p:sp>
      <p:sp>
        <p:nvSpPr>
          <p:cNvPr id="7" name="28 Altbilgi Yer Tutucusu"/>
          <p:cNvSpPr>
            <a:spLocks noGrp="1"/>
          </p:cNvSpPr>
          <p:nvPr>
            <p:ph type="ftr" sz="quarter" idx="11"/>
          </p:nvPr>
        </p:nvSpPr>
        <p:spPr/>
        <p:txBody>
          <a:bodyPr/>
          <a:lstStyle>
            <a:lvl1pPr>
              <a:defRPr/>
            </a:lvl1pPr>
          </a:lstStyle>
          <a:p>
            <a:pPr>
              <a:defRPr/>
            </a:pPr>
            <a:endParaRPr lang="tr-TR"/>
          </a:p>
        </p:txBody>
      </p:sp>
      <p:sp>
        <p:nvSpPr>
          <p:cNvPr id="8" name="6 Slayt Numarası Yer Tutucusu"/>
          <p:cNvSpPr>
            <a:spLocks noGrp="1"/>
          </p:cNvSpPr>
          <p:nvPr>
            <p:ph type="sldNum" sz="quarter" idx="12"/>
          </p:nvPr>
        </p:nvSpPr>
        <p:spPr/>
        <p:txBody>
          <a:bodyPr/>
          <a:lstStyle>
            <a:lvl1pPr>
              <a:defRPr/>
            </a:lvl1pPr>
          </a:lstStyle>
          <a:p>
            <a:pPr>
              <a:defRPr/>
            </a:pPr>
            <a:fld id="{510F9574-8F49-4646-85B7-AB305F98CE1A}"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tr-TR" noProof="0" smtClean="0"/>
              <a:t>Resim eklemek için simgeyi tıklatın</a:t>
            </a:r>
            <a:endParaRPr lang="en-US" noProof="0" dirty="0"/>
          </a:p>
        </p:txBody>
      </p:sp>
      <p:sp>
        <p:nvSpPr>
          <p:cNvPr id="17" name="16 Başlık"/>
          <p:cNvSpPr>
            <a:spLocks noGrp="1"/>
          </p:cNvSpPr>
          <p:nvPr>
            <p:ph type="title"/>
          </p:nvPr>
        </p:nvSpPr>
        <p:spPr>
          <a:xfrm>
            <a:off x="381000" y="4993760"/>
            <a:ext cx="5867400" cy="522288"/>
          </a:xfrm>
        </p:spPr>
        <p:txBody>
          <a:bodyPr/>
          <a:lstStyle>
            <a:lvl1pPr algn="l">
              <a:buNone/>
              <a:defRPr sz="2000" b="1"/>
            </a:lvl1pPr>
          </a:lstStyle>
          <a:p>
            <a:r>
              <a:rPr lang="tr-TR" smtClean="0"/>
              <a:t>Asıl başlık stili için tıklatın</a:t>
            </a:r>
            <a:endParaRPr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tr-TR" smtClean="0"/>
              <a:t>Asıl metin stillerini düzenlemek için tıklatın</a:t>
            </a:r>
          </a:p>
        </p:txBody>
      </p:sp>
      <p:sp>
        <p:nvSpPr>
          <p:cNvPr id="5" name="6 Veri Yer Tutucusu"/>
          <p:cNvSpPr>
            <a:spLocks noGrp="1"/>
          </p:cNvSpPr>
          <p:nvPr>
            <p:ph type="dt" sz="half" idx="10"/>
          </p:nvPr>
        </p:nvSpPr>
        <p:spPr/>
        <p:txBody>
          <a:bodyPr/>
          <a:lstStyle>
            <a:lvl1pPr>
              <a:defRPr/>
            </a:lvl1pPr>
          </a:lstStyle>
          <a:p>
            <a:pPr>
              <a:defRPr/>
            </a:pPr>
            <a:fld id="{558F61FD-42F3-43C3-8C48-FC316B5D17A8}" type="datetimeFigureOut">
              <a:rPr lang="tr-TR"/>
              <a:pPr>
                <a:defRPr/>
              </a:pPr>
              <a:t>11.08.2016</a:t>
            </a:fld>
            <a:endParaRPr lang="tr-TR"/>
          </a:p>
        </p:txBody>
      </p:sp>
      <p:sp>
        <p:nvSpPr>
          <p:cNvPr id="6" name="4 Altbilgi Yer Tutucusu"/>
          <p:cNvSpPr>
            <a:spLocks noGrp="1"/>
          </p:cNvSpPr>
          <p:nvPr>
            <p:ph type="ftr" sz="quarter" idx="11"/>
          </p:nvPr>
        </p:nvSpPr>
        <p:spPr/>
        <p:txBody>
          <a:bodyPr/>
          <a:lstStyle>
            <a:lvl1pPr>
              <a:defRPr/>
            </a:lvl1pPr>
          </a:lstStyle>
          <a:p>
            <a:pPr>
              <a:defRPr/>
            </a:pPr>
            <a:endParaRPr lang="tr-TR"/>
          </a:p>
        </p:txBody>
      </p:sp>
      <p:sp>
        <p:nvSpPr>
          <p:cNvPr id="7" name="30 Slayt Numarası Yer Tutucusu"/>
          <p:cNvSpPr>
            <a:spLocks noGrp="1"/>
          </p:cNvSpPr>
          <p:nvPr>
            <p:ph type="sldNum" sz="quarter" idx="12"/>
          </p:nvPr>
        </p:nvSpPr>
        <p:spPr/>
        <p:txBody>
          <a:bodyPr/>
          <a:lstStyle>
            <a:lvl1pPr>
              <a:defRPr/>
            </a:lvl1pPr>
          </a:lstStyle>
          <a:p>
            <a:pPr>
              <a:defRPr/>
            </a:pPr>
            <a:fld id="{C0515FC4-2375-4C45-8895-668FC7010C22}"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9" name="7 Metin Yer Tutucusu"/>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smtClean="0"/>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smtClean="0">
                <a:solidFill>
                  <a:schemeClr val="accent1">
                    <a:shade val="75000"/>
                  </a:schemeClr>
                </a:solidFill>
                <a:latin typeface="+mn-lt"/>
                <a:cs typeface="+mn-cs"/>
              </a:defRPr>
            </a:lvl1pPr>
          </a:lstStyle>
          <a:p>
            <a:pPr>
              <a:defRPr/>
            </a:pPr>
            <a:fld id="{3BD662C5-98C1-4782-B863-BA57A74119BF}" type="datetimeFigureOut">
              <a:rPr lang="tr-TR"/>
              <a:pPr>
                <a:defRPr/>
              </a:pPr>
              <a:t>11.08.2016</a:t>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cs typeface="+mn-cs"/>
              </a:defRPr>
            </a:lvl1pPr>
          </a:lstStyle>
          <a:p>
            <a:pPr>
              <a:defRPr/>
            </a:pPr>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smtClean="0">
                <a:solidFill>
                  <a:schemeClr val="accent1">
                    <a:shade val="75000"/>
                  </a:schemeClr>
                </a:solidFill>
                <a:latin typeface="+mn-lt"/>
                <a:cs typeface="+mn-cs"/>
              </a:defRPr>
            </a:lvl1pPr>
          </a:lstStyle>
          <a:p>
            <a:pPr>
              <a:defRPr/>
            </a:pPr>
            <a:fld id="{394021BF-7C08-43A9-BB17-D656568BD9CB}" type="slidenum">
              <a:rPr lang="tr-TR"/>
              <a:pPr>
                <a:defRPr/>
              </a:pPr>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lang="tr-TR" smtClean="0"/>
              <a:t>Asıl başlık stili için tıklatın</a:t>
            </a:r>
            <a:endParaRPr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2" r:id="rId4"/>
    <p:sldLayoutId id="2147483698" r:id="rId5"/>
    <p:sldLayoutId id="2147483693" r:id="rId6"/>
    <p:sldLayoutId id="2147483699" r:id="rId7"/>
    <p:sldLayoutId id="2147483700" r:id="rId8"/>
    <p:sldLayoutId id="2147483701" r:id="rId9"/>
    <p:sldLayoutId id="2147483694" r:id="rId10"/>
    <p:sldLayoutId id="2147483702" r:id="rId11"/>
  </p:sldLayoutIdLst>
  <p:txStyles>
    <p:titleStyle>
      <a:lvl1pPr algn="l" rtl="0" fontAlgn="base">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fontAlgn="base">
        <a:spcBef>
          <a:spcPct val="0"/>
        </a:spcBef>
        <a:spcAft>
          <a:spcPct val="0"/>
        </a:spcAft>
        <a:defRPr sz="3600">
          <a:solidFill>
            <a:schemeClr val="tx2"/>
          </a:solidFill>
          <a:latin typeface="Franklin Gothic Medium" pitchFamily="34" charset="0"/>
        </a:defRPr>
      </a:lvl2pPr>
      <a:lvl3pPr algn="l" rtl="0" fontAlgn="base">
        <a:spcBef>
          <a:spcPct val="0"/>
        </a:spcBef>
        <a:spcAft>
          <a:spcPct val="0"/>
        </a:spcAft>
        <a:defRPr sz="3600">
          <a:solidFill>
            <a:schemeClr val="tx2"/>
          </a:solidFill>
          <a:latin typeface="Franklin Gothic Medium" pitchFamily="34" charset="0"/>
        </a:defRPr>
      </a:lvl3pPr>
      <a:lvl4pPr algn="l" rtl="0" fontAlgn="base">
        <a:spcBef>
          <a:spcPct val="0"/>
        </a:spcBef>
        <a:spcAft>
          <a:spcPct val="0"/>
        </a:spcAft>
        <a:defRPr sz="3600">
          <a:solidFill>
            <a:schemeClr val="tx2"/>
          </a:solidFill>
          <a:latin typeface="Franklin Gothic Medium" pitchFamily="34" charset="0"/>
        </a:defRPr>
      </a:lvl4pPr>
      <a:lvl5pPr algn="l" rtl="0" fontAlgn="base">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fontAlgn="base">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fontAlgn="base">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body" idx="1"/>
          </p:nvPr>
        </p:nvSpPr>
        <p:spPr>
          <a:xfrm>
            <a:off x="685800" y="333375"/>
            <a:ext cx="8458200" cy="1219200"/>
          </a:xfrm>
        </p:spPr>
        <p:txBody>
          <a:bodyPr>
            <a:normAutofit/>
          </a:bodyPr>
          <a:lstStyle/>
          <a:p>
            <a:pPr fontAlgn="auto">
              <a:spcAft>
                <a:spcPts val="0"/>
              </a:spcAft>
              <a:buFont typeface="Wingdings 2"/>
              <a:buNone/>
              <a:defRPr/>
            </a:pPr>
            <a:r>
              <a:rPr lang="tr-TR" sz="3600" dirty="0" smtClean="0"/>
              <a:t>KONU: FELSEFENİN ALANI</a:t>
            </a:r>
            <a:endParaRPr lang="tr-TR" sz="3600" dirty="0"/>
          </a:p>
        </p:txBody>
      </p:sp>
      <p:sp>
        <p:nvSpPr>
          <p:cNvPr id="2" name="1 Başlık"/>
          <p:cNvSpPr>
            <a:spLocks noGrp="1"/>
          </p:cNvSpPr>
          <p:nvPr>
            <p:ph type="title"/>
          </p:nvPr>
        </p:nvSpPr>
        <p:spPr>
          <a:xfrm>
            <a:off x="457200" y="188640"/>
            <a:ext cx="8686800" cy="1184825"/>
          </a:xfrm>
        </p:spPr>
        <p:txBody>
          <a:bodyPr/>
          <a:lstStyle/>
          <a:p>
            <a:pPr fontAlgn="auto">
              <a:spcAft>
                <a:spcPts val="0"/>
              </a:spcAft>
              <a:defRPr/>
            </a:pPr>
            <a:r>
              <a:rPr lang="tr-TR" sz="4800" dirty="0" smtClean="0"/>
              <a:t>DERS : FELSEFE</a:t>
            </a:r>
            <a:endParaRPr lang="tr-TR" sz="4800" dirty="0"/>
          </a:p>
        </p:txBody>
      </p:sp>
      <p:pic>
        <p:nvPicPr>
          <p:cNvPr id="10244" name="Picture 3" descr="C:\Users\Raziye\Desktop\image001171.jpg"/>
          <p:cNvPicPr>
            <a:picLocks noChangeAspect="1" noChangeArrowheads="1"/>
          </p:cNvPicPr>
          <p:nvPr/>
        </p:nvPicPr>
        <p:blipFill>
          <a:blip r:embed="rId2" cstate="print"/>
          <a:srcRect/>
          <a:stretch>
            <a:fillRect/>
          </a:stretch>
        </p:blipFill>
        <p:spPr bwMode="auto">
          <a:xfrm>
            <a:off x="1116013" y="1628775"/>
            <a:ext cx="6985000" cy="4851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a:p>
        </p:txBody>
      </p:sp>
      <p:sp>
        <p:nvSpPr>
          <p:cNvPr id="3" name="2 İçerik Yer Tutucusu"/>
          <p:cNvSpPr>
            <a:spLocks noGrp="1"/>
          </p:cNvSpPr>
          <p:nvPr>
            <p:ph idx="1"/>
          </p:nvPr>
        </p:nvSpPr>
        <p:spPr/>
        <p:txBody>
          <a:bodyPr>
            <a:normAutofit fontScale="77500" lnSpcReduction="20000"/>
          </a:bodyPr>
          <a:lstStyle/>
          <a:p>
            <a:pPr fontAlgn="auto">
              <a:spcAft>
                <a:spcPts val="0"/>
              </a:spcAft>
              <a:buFont typeface="Wingdings 2"/>
              <a:buNone/>
              <a:defRPr/>
            </a:pPr>
            <a:r>
              <a:rPr lang="tr-TR" dirty="0" smtClean="0"/>
              <a:t>	9) Felsefenin genel amaçları şöyle sıralanabilir: -Dünyaya ilişkin merak ve hayret duygumuzu gidermeye çalışmak, -İnanç ve eylemlerimize eleştirel bir bakış açısı sağlamak, -Diğer bilim dallarının sormadığı veya soramadığı bir takım sorular sormak ve bunlara yanıtlar aramaktır. Buna göre, aşağıdakilerden hangisi felsefenin amaçlarındandır? </a:t>
            </a:r>
          </a:p>
          <a:p>
            <a:pPr lvl="1" fontAlgn="auto">
              <a:spcAft>
                <a:spcPts val="0"/>
              </a:spcAft>
              <a:buFont typeface="Wingdings 2"/>
              <a:buNone/>
              <a:defRPr/>
            </a:pPr>
            <a:r>
              <a:rPr lang="tr-TR" dirty="0" smtClean="0"/>
              <a:t>	</a:t>
            </a:r>
            <a:r>
              <a:rPr lang="tr-TR" sz="3100" dirty="0" smtClean="0"/>
              <a:t>A) Doğa olaylarını kontrol altına alma. </a:t>
            </a:r>
          </a:p>
          <a:p>
            <a:pPr lvl="1" fontAlgn="auto">
              <a:spcAft>
                <a:spcPts val="0"/>
              </a:spcAft>
              <a:buFont typeface="Wingdings 2"/>
              <a:buNone/>
              <a:defRPr/>
            </a:pPr>
            <a:r>
              <a:rPr lang="tr-TR" sz="3100" dirty="0" smtClean="0"/>
              <a:t>	B) İnsana düşünme, eleştirme ve soru sorma yetkisi kazandırma. </a:t>
            </a:r>
          </a:p>
          <a:p>
            <a:pPr lvl="1" fontAlgn="auto">
              <a:spcAft>
                <a:spcPts val="0"/>
              </a:spcAft>
              <a:buFont typeface="Wingdings 2"/>
              <a:buNone/>
              <a:defRPr/>
            </a:pPr>
            <a:r>
              <a:rPr lang="tr-TR" sz="3100" dirty="0" smtClean="0"/>
              <a:t>	C) İnsanlığın geleceğini belirleme. </a:t>
            </a:r>
          </a:p>
          <a:p>
            <a:pPr lvl="1" fontAlgn="auto">
              <a:spcAft>
                <a:spcPts val="0"/>
              </a:spcAft>
              <a:buFont typeface="Wingdings 2"/>
              <a:buNone/>
              <a:defRPr/>
            </a:pPr>
            <a:r>
              <a:rPr lang="tr-TR" sz="3100" dirty="0" smtClean="0"/>
              <a:t>	D) Doğruluğu ya da yanlışlığı tartışılmaz bilgiler ortaya koyma. </a:t>
            </a:r>
          </a:p>
          <a:p>
            <a:pPr lvl="1" fontAlgn="auto">
              <a:spcAft>
                <a:spcPts val="0"/>
              </a:spcAft>
              <a:buFont typeface="Wingdings 2"/>
              <a:buNone/>
              <a:defRPr/>
            </a:pPr>
            <a:r>
              <a:rPr lang="tr-TR" sz="3100" dirty="0" smtClean="0"/>
              <a:t>	E) Gözlem ve deneyi esas alma. </a:t>
            </a:r>
          </a:p>
          <a:p>
            <a:pPr fontAlgn="auto">
              <a:spcAft>
                <a:spcPts val="0"/>
              </a:spcAft>
              <a:buFont typeface="Wingdings 2"/>
              <a:buChar char=""/>
              <a:defRPr/>
            </a:pP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a:p>
        </p:txBody>
      </p:sp>
      <p:sp>
        <p:nvSpPr>
          <p:cNvPr id="3" name="2 İçerik Yer Tutucusu"/>
          <p:cNvSpPr>
            <a:spLocks noGrp="1"/>
          </p:cNvSpPr>
          <p:nvPr>
            <p:ph idx="1"/>
          </p:nvPr>
        </p:nvSpPr>
        <p:spPr/>
        <p:txBody>
          <a:bodyPr>
            <a:normAutofit fontScale="85000" lnSpcReduction="20000"/>
          </a:bodyPr>
          <a:lstStyle/>
          <a:p>
            <a:pPr fontAlgn="auto">
              <a:spcAft>
                <a:spcPts val="0"/>
              </a:spcAft>
              <a:buFont typeface="Wingdings 2"/>
              <a:buNone/>
              <a:defRPr/>
            </a:pPr>
            <a:r>
              <a:rPr lang="tr-TR" dirty="0" smtClean="0"/>
              <a:t>	10) Platon’un “Devlet” adlı eserinde “gerçeği görmek uzun ve sarp yollardan geçmekle olanaklıdır. Bu yolları geçip gerçeği gören, her türlü zahmet ve zorluğa katlanmasını bilen ve gerçeğin sevgisiyle yanıp tutuşandır.” demiştir. Buna göre felsefî tavır sahibi olmak için, aşağıdakilerden hangisi gereklidir? </a:t>
            </a:r>
          </a:p>
          <a:p>
            <a:pPr lvl="1" fontAlgn="auto">
              <a:spcAft>
                <a:spcPts val="0"/>
              </a:spcAft>
              <a:buFont typeface="Wingdings 2"/>
              <a:buNone/>
              <a:defRPr/>
            </a:pPr>
            <a:r>
              <a:rPr lang="tr-TR" dirty="0" smtClean="0"/>
              <a:t>	A) Şüphe duymak ve dogmatik olmamak </a:t>
            </a:r>
          </a:p>
          <a:p>
            <a:pPr lvl="1" fontAlgn="auto">
              <a:spcAft>
                <a:spcPts val="0"/>
              </a:spcAft>
              <a:buFont typeface="Wingdings 2"/>
              <a:buNone/>
              <a:defRPr/>
            </a:pPr>
            <a:r>
              <a:rPr lang="tr-TR" dirty="0" smtClean="0"/>
              <a:t>	B) Açık görüşlü ve hoşgörülü olmak </a:t>
            </a:r>
          </a:p>
          <a:p>
            <a:pPr lvl="1" fontAlgn="auto">
              <a:spcAft>
                <a:spcPts val="0"/>
              </a:spcAft>
              <a:buFont typeface="Wingdings 2"/>
              <a:buNone/>
              <a:defRPr/>
            </a:pPr>
            <a:r>
              <a:rPr lang="tr-TR" dirty="0" smtClean="0"/>
              <a:t>	C) Aklın ve deneyin yönlendirmesini istemek </a:t>
            </a:r>
          </a:p>
          <a:p>
            <a:pPr lvl="1" fontAlgn="auto">
              <a:spcAft>
                <a:spcPts val="0"/>
              </a:spcAft>
              <a:buFont typeface="Wingdings 2"/>
              <a:buNone/>
              <a:defRPr/>
            </a:pPr>
            <a:r>
              <a:rPr lang="tr-TR" dirty="0" smtClean="0"/>
              <a:t>	D) Kesin yargılarda bulunmamak </a:t>
            </a:r>
          </a:p>
          <a:p>
            <a:pPr lvl="1" fontAlgn="auto">
              <a:spcAft>
                <a:spcPts val="0"/>
              </a:spcAft>
              <a:buFont typeface="Wingdings 2"/>
              <a:buNone/>
              <a:defRPr/>
            </a:pPr>
            <a:r>
              <a:rPr lang="tr-TR" dirty="0" smtClean="0"/>
              <a:t>	E) Sürekli araştırmak ve bunun getirdiği sıkıntılara katlanmak. </a:t>
            </a:r>
          </a:p>
          <a:p>
            <a:pPr fontAlgn="auto">
              <a:spcAft>
                <a:spcPts val="0"/>
              </a:spcAft>
              <a:buFont typeface="Wingdings 2"/>
              <a:buChar char=""/>
              <a:defRPr/>
            </a:pPr>
            <a:endParaRPr lang="tr-T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805488"/>
            <a:ext cx="8686800" cy="836612"/>
          </a:xfrm>
        </p:spPr>
        <p:txBody>
          <a:bodyPr>
            <a:normAutofit fontScale="92500"/>
          </a:bodyPr>
          <a:lstStyle/>
          <a:p>
            <a:pPr fontAlgn="auto">
              <a:spcAft>
                <a:spcPts val="0"/>
              </a:spcAft>
              <a:buFont typeface="Wingdings" pitchFamily="2" charset="2"/>
              <a:buChar char="v"/>
              <a:defRPr/>
            </a:pPr>
            <a:r>
              <a:rPr lang="tr-TR" dirty="0" smtClean="0"/>
              <a:t>Mandıra filozofu: ‘Ben her şeye karşıyım’ </a:t>
            </a:r>
            <a:r>
              <a:rPr lang="tr-TR" dirty="0" smtClean="0">
                <a:sym typeface="Wingdings" pitchFamily="2" charset="2"/>
              </a:rPr>
              <a:t>  </a:t>
            </a:r>
            <a:endParaRPr lang="tr-TR" dirty="0"/>
          </a:p>
        </p:txBody>
      </p:sp>
      <p:pic>
        <p:nvPicPr>
          <p:cNvPr id="21507" name="Picture 2" descr="C:\Users\Raziye\Desktop\mandira-filozofu-full-izle-mandira-filozofu-donmadan-izle-mandira-filozofu-full-hd-seyret-mufit-can-sacinti-mufit-can-sacinti-rasim-oztekin-ayda-aksel-eser-eyuboglu-kemal-kurucay-birol-guven-770661h.jpg"/>
          <p:cNvPicPr>
            <a:picLocks noChangeAspect="1" noChangeArrowheads="1"/>
          </p:cNvPicPr>
          <p:nvPr/>
        </p:nvPicPr>
        <p:blipFill>
          <a:blip r:embed="rId2" cstate="print"/>
          <a:srcRect/>
          <a:stretch>
            <a:fillRect/>
          </a:stretch>
        </p:blipFill>
        <p:spPr bwMode="auto">
          <a:xfrm>
            <a:off x="539750" y="260350"/>
            <a:ext cx="7899400" cy="5530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ctrTitle"/>
          </p:nvPr>
        </p:nvSpPr>
        <p:spPr>
          <a:xfrm>
            <a:off x="539552" y="620688"/>
            <a:ext cx="8458200" cy="1222375"/>
          </a:xfrm>
        </p:spPr>
        <p:txBody>
          <a:bodyPr/>
          <a:lstStyle/>
          <a:p>
            <a:pPr fontAlgn="auto">
              <a:spcAft>
                <a:spcPts val="0"/>
              </a:spcAft>
              <a:defRPr/>
            </a:pPr>
            <a:r>
              <a:rPr lang="tr-TR" sz="4800" dirty="0" smtClean="0"/>
              <a:t>HAZIRLAYANLAR:</a:t>
            </a:r>
            <a:endParaRPr lang="tr-TR" sz="4800" dirty="0"/>
          </a:p>
        </p:txBody>
      </p:sp>
      <p:sp>
        <p:nvSpPr>
          <p:cNvPr id="5" name="4 Alt Başlık"/>
          <p:cNvSpPr>
            <a:spLocks noGrp="1"/>
          </p:cNvSpPr>
          <p:nvPr>
            <p:ph type="subTitle" idx="1"/>
          </p:nvPr>
        </p:nvSpPr>
        <p:spPr>
          <a:xfrm>
            <a:off x="468313" y="1268413"/>
            <a:ext cx="8458200" cy="4105275"/>
          </a:xfrm>
        </p:spPr>
        <p:txBody>
          <a:bodyPr>
            <a:normAutofit/>
          </a:bodyPr>
          <a:lstStyle/>
          <a:p>
            <a:pPr fontAlgn="auto">
              <a:spcAft>
                <a:spcPts val="0"/>
              </a:spcAft>
              <a:buFont typeface="Wingdings 2"/>
              <a:buNone/>
              <a:defRPr/>
            </a:pPr>
            <a:r>
              <a:rPr lang="tr-TR" sz="4000" b="1" i="1" dirty="0" smtClean="0"/>
              <a:t>Erdem OVAT</a:t>
            </a:r>
            <a:endParaRPr lang="tr-TR" sz="4000" b="1" i="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r>
              <a:rPr lang="tr-TR" dirty="0" smtClean="0"/>
              <a:t>SORULAR:</a:t>
            </a:r>
            <a:endParaRPr lang="tr-TR" dirty="0"/>
          </a:p>
        </p:txBody>
      </p:sp>
      <p:sp>
        <p:nvSpPr>
          <p:cNvPr id="3" name="2 İçerik Yer Tutucusu"/>
          <p:cNvSpPr>
            <a:spLocks noGrp="1"/>
          </p:cNvSpPr>
          <p:nvPr>
            <p:ph idx="1"/>
          </p:nvPr>
        </p:nvSpPr>
        <p:spPr>
          <a:xfrm>
            <a:off x="304800" y="1268413"/>
            <a:ext cx="8686800" cy="5256212"/>
          </a:xfrm>
        </p:spPr>
        <p:txBody>
          <a:bodyPr>
            <a:normAutofit fontScale="77500" lnSpcReduction="20000"/>
          </a:bodyPr>
          <a:lstStyle/>
          <a:p>
            <a:pPr fontAlgn="auto">
              <a:spcAft>
                <a:spcPts val="0"/>
              </a:spcAft>
              <a:buFont typeface="Wingdings 2"/>
              <a:buNone/>
              <a:defRPr/>
            </a:pPr>
            <a:r>
              <a:rPr lang="tr-TR" dirty="0" smtClean="0"/>
              <a:t>	1) Felsefe bazen “insanın kendini tanıması” , bazen de “varlığı anıma uğraşı” olarak tanımlanmaktadır. İslam düşünürü </a:t>
            </a:r>
            <a:r>
              <a:rPr lang="tr-TR" dirty="0" err="1" smtClean="0"/>
              <a:t>Farabi’ye</a:t>
            </a:r>
            <a:r>
              <a:rPr lang="tr-TR" dirty="0" smtClean="0"/>
              <a:t> göre felsefe, “var olmaları bakımından varlıkların bilinmesidir.” Stoalılar felsefeyi, “insan davranışlarını düzenleyen, yaşamına yön veren bir sanat” olarak görmüşlerdir. </a:t>
            </a:r>
            <a:r>
              <a:rPr lang="tr-TR" dirty="0" err="1" smtClean="0"/>
              <a:t>Hegel</a:t>
            </a:r>
            <a:r>
              <a:rPr lang="tr-TR" dirty="0" smtClean="0"/>
              <a:t> ise felsefeyi “genel olarak düşünce tarafından nesnelerin derin olarak incelenmesi” diye tanımlanmıştır. </a:t>
            </a:r>
          </a:p>
          <a:p>
            <a:pPr fontAlgn="auto">
              <a:spcAft>
                <a:spcPts val="0"/>
              </a:spcAft>
              <a:buFont typeface="Wingdings 2"/>
              <a:buNone/>
              <a:defRPr/>
            </a:pPr>
            <a:r>
              <a:rPr lang="tr-TR" dirty="0" smtClean="0"/>
              <a:t>	Bu parçaya göre, felsefenin hangi özelliği üzerinde durulmuştur? </a:t>
            </a:r>
          </a:p>
          <a:p>
            <a:pPr lvl="1" fontAlgn="auto">
              <a:spcAft>
                <a:spcPts val="0"/>
              </a:spcAft>
              <a:buFont typeface="Wingdings 2"/>
              <a:buNone/>
              <a:defRPr/>
            </a:pPr>
            <a:r>
              <a:rPr lang="tr-TR" sz="3100" dirty="0" smtClean="0"/>
              <a:t>A) Akıl ve mantık ilkelerine uygun olması </a:t>
            </a:r>
          </a:p>
          <a:p>
            <a:pPr lvl="1" fontAlgn="auto">
              <a:spcAft>
                <a:spcPts val="0"/>
              </a:spcAft>
              <a:buFont typeface="Wingdings 2"/>
              <a:buNone/>
              <a:defRPr/>
            </a:pPr>
            <a:r>
              <a:rPr lang="tr-TR" sz="3100" dirty="0" smtClean="0"/>
              <a:t>B) Evrensel olması </a:t>
            </a:r>
          </a:p>
          <a:p>
            <a:pPr lvl="1" fontAlgn="auto">
              <a:spcAft>
                <a:spcPts val="0"/>
              </a:spcAft>
              <a:buFont typeface="Wingdings 2"/>
              <a:buNone/>
              <a:defRPr/>
            </a:pPr>
            <a:r>
              <a:rPr lang="tr-TR" sz="3100" dirty="0" smtClean="0"/>
              <a:t>C) Birleştirici ve bütünleştirici olması </a:t>
            </a:r>
          </a:p>
          <a:p>
            <a:pPr lvl="1" fontAlgn="auto">
              <a:spcAft>
                <a:spcPts val="0"/>
              </a:spcAft>
              <a:buFont typeface="Wingdings 2"/>
              <a:buNone/>
              <a:defRPr/>
            </a:pPr>
            <a:r>
              <a:rPr lang="tr-TR" sz="3100" dirty="0" smtClean="0"/>
              <a:t>D) </a:t>
            </a:r>
            <a:r>
              <a:rPr lang="tr-TR" sz="3100" dirty="0" err="1" smtClean="0"/>
              <a:t>Subjektif</a:t>
            </a:r>
            <a:r>
              <a:rPr lang="tr-TR" sz="3100" dirty="0" smtClean="0"/>
              <a:t> (öznel) olması </a:t>
            </a:r>
          </a:p>
          <a:p>
            <a:pPr lvl="1" fontAlgn="auto">
              <a:spcAft>
                <a:spcPts val="0"/>
              </a:spcAft>
              <a:buFont typeface="Wingdings 2"/>
              <a:buNone/>
              <a:defRPr/>
            </a:pPr>
            <a:r>
              <a:rPr lang="tr-TR" sz="3100" dirty="0" smtClean="0"/>
              <a:t>E) Evreni bir bütün olarak ele alması</a:t>
            </a:r>
            <a:endParaRPr lang="tr-TR" sz="31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a:p>
        </p:txBody>
      </p:sp>
      <p:sp>
        <p:nvSpPr>
          <p:cNvPr id="3" name="2 İçerik Yer Tutucusu"/>
          <p:cNvSpPr>
            <a:spLocks noGrp="1"/>
          </p:cNvSpPr>
          <p:nvPr>
            <p:ph idx="1"/>
          </p:nvPr>
        </p:nvSpPr>
        <p:spPr>
          <a:xfrm>
            <a:off x="304800" y="1554163"/>
            <a:ext cx="8686800" cy="5114925"/>
          </a:xfrm>
        </p:spPr>
        <p:txBody>
          <a:bodyPr>
            <a:normAutofit fontScale="92500" lnSpcReduction="10000"/>
          </a:bodyPr>
          <a:lstStyle/>
          <a:p>
            <a:pPr fontAlgn="auto">
              <a:spcAft>
                <a:spcPts val="0"/>
              </a:spcAft>
              <a:buFont typeface="Wingdings 2"/>
              <a:buNone/>
              <a:defRPr/>
            </a:pPr>
            <a:r>
              <a:rPr lang="tr-TR" dirty="0" smtClean="0"/>
              <a:t>	</a:t>
            </a:r>
            <a:r>
              <a:rPr lang="tr-TR" sz="2700" dirty="0" smtClean="0"/>
              <a:t>2) B. </a:t>
            </a:r>
            <a:r>
              <a:rPr lang="tr-TR" sz="2700" dirty="0" err="1" smtClean="0"/>
              <a:t>Russell’a</a:t>
            </a:r>
            <a:r>
              <a:rPr lang="tr-TR" sz="2700" dirty="0" smtClean="0"/>
              <a:t> göre felsefe, bilim ve teoloji (din bilimi) arasında sıkışmış, her iki tarafın da saldırısına uğrayan bir hiç kimsenin ülkesidir. Bu tanım felsefenin din-bilim etkileşimi açısından yerini gösterir. </a:t>
            </a:r>
          </a:p>
          <a:p>
            <a:pPr fontAlgn="auto">
              <a:spcAft>
                <a:spcPts val="0"/>
              </a:spcAft>
              <a:buFont typeface="Wingdings 2"/>
              <a:buNone/>
              <a:defRPr/>
            </a:pPr>
            <a:r>
              <a:rPr lang="tr-TR" sz="2700" dirty="0" smtClean="0"/>
              <a:t>	Buna göre aşağıdakilerden hangisine ulaşılabilir? </a:t>
            </a:r>
          </a:p>
          <a:p>
            <a:pPr marL="1314450" lvl="2" indent="-514350" fontAlgn="auto">
              <a:spcAft>
                <a:spcPts val="0"/>
              </a:spcAft>
              <a:buFont typeface="Wingdings 2"/>
              <a:buNone/>
              <a:defRPr/>
            </a:pPr>
            <a:r>
              <a:rPr lang="tr-TR" sz="2600" dirty="0" smtClean="0"/>
              <a:t>A)  Felsefe ele aldığı konular açısından bilim ile ilişkili olabilir. </a:t>
            </a:r>
          </a:p>
          <a:p>
            <a:pPr marL="1314450" lvl="2" indent="-514350" fontAlgn="auto">
              <a:spcAft>
                <a:spcPts val="0"/>
              </a:spcAft>
              <a:buFont typeface="Wingdings 2"/>
              <a:buNone/>
              <a:defRPr/>
            </a:pPr>
            <a:r>
              <a:rPr lang="tr-TR" sz="2600" dirty="0" smtClean="0"/>
              <a:t>B) Felsefe, konuları ve yöntemi açısından hem din hem de bilimden ayrılmaktadır. </a:t>
            </a:r>
          </a:p>
          <a:p>
            <a:pPr marL="1314450" lvl="2" indent="-514350" fontAlgn="auto">
              <a:spcAft>
                <a:spcPts val="0"/>
              </a:spcAft>
              <a:buFont typeface="Wingdings 2"/>
              <a:buNone/>
              <a:defRPr/>
            </a:pPr>
            <a:r>
              <a:rPr lang="tr-TR" sz="2600" dirty="0" smtClean="0"/>
              <a:t>C) Felsefenin alanı oldukça geniş ve kapsamlıdır. </a:t>
            </a:r>
          </a:p>
          <a:p>
            <a:pPr marL="1314450" lvl="2" indent="-514350" fontAlgn="auto">
              <a:spcAft>
                <a:spcPts val="0"/>
              </a:spcAft>
              <a:buFont typeface="Wingdings 2"/>
              <a:buNone/>
              <a:defRPr/>
            </a:pPr>
            <a:r>
              <a:rPr lang="tr-TR" sz="2600" dirty="0" smtClean="0"/>
              <a:t>D) Felsefe bir çok bilimsel konuya kaynaklık etmiştir. </a:t>
            </a:r>
          </a:p>
          <a:p>
            <a:pPr marL="1314450" lvl="2" indent="-514350" fontAlgn="auto">
              <a:spcAft>
                <a:spcPts val="0"/>
              </a:spcAft>
              <a:buFont typeface="Wingdings 2"/>
              <a:buNone/>
              <a:defRPr/>
            </a:pPr>
            <a:r>
              <a:rPr lang="tr-TR" sz="2600" dirty="0" smtClean="0"/>
              <a:t>E) Bilim ve din birbirinden ayrı olarak konuları ele almaktadır.</a:t>
            </a:r>
            <a:endParaRPr lang="tr-TR" sz="2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a:p>
        </p:txBody>
      </p:sp>
      <p:sp>
        <p:nvSpPr>
          <p:cNvPr id="3" name="2 İçerik Yer Tutucusu"/>
          <p:cNvSpPr>
            <a:spLocks noGrp="1"/>
          </p:cNvSpPr>
          <p:nvPr>
            <p:ph idx="1"/>
          </p:nvPr>
        </p:nvSpPr>
        <p:spPr/>
        <p:txBody>
          <a:bodyPr>
            <a:normAutofit fontScale="77500" lnSpcReduction="20000"/>
          </a:bodyPr>
          <a:lstStyle/>
          <a:p>
            <a:pPr fontAlgn="auto">
              <a:spcAft>
                <a:spcPts val="0"/>
              </a:spcAft>
              <a:buFont typeface="Wingdings 2"/>
              <a:buNone/>
              <a:defRPr/>
            </a:pPr>
            <a:r>
              <a:rPr lang="tr-TR" dirty="0" smtClean="0"/>
              <a:t>	3) Evreni bir bütün olarak kavrama çabası yanında, filozofları sürekli ilgilendirmiş olan başka problemler de vardır: Evrenin aslı nedir? Evrenin yapısı ve biçimi nasıldır? Ben kimim? İnsanın aslı ve anlamı nedir? Evrenin yazgısı nedir? İnsanın yazgısı nedir? … Görüldüğü gibi felsefede; başlangıcından bugüne evreni bilmek problemi yanında bir de kendimizi bilme, tanıma problemi yer almıştır. </a:t>
            </a:r>
          </a:p>
          <a:p>
            <a:pPr fontAlgn="auto">
              <a:spcAft>
                <a:spcPts val="0"/>
              </a:spcAft>
              <a:buFont typeface="Wingdings 2"/>
              <a:buNone/>
              <a:defRPr/>
            </a:pPr>
            <a:r>
              <a:rPr lang="tr-TR" dirty="0" smtClean="0"/>
              <a:t>	Buna göre, aşağıdakilerden hangisine ulaşılabilir? </a:t>
            </a:r>
          </a:p>
          <a:p>
            <a:pPr lvl="1" fontAlgn="auto">
              <a:spcAft>
                <a:spcPts val="0"/>
              </a:spcAft>
              <a:buFont typeface="Wingdings 2"/>
              <a:buNone/>
              <a:defRPr/>
            </a:pPr>
            <a:r>
              <a:rPr lang="tr-TR" dirty="0" smtClean="0"/>
              <a:t>	</a:t>
            </a:r>
            <a:r>
              <a:rPr lang="tr-TR" sz="3100" dirty="0" smtClean="0"/>
              <a:t>A) Evren hakkında bilgi edinme </a:t>
            </a:r>
          </a:p>
          <a:p>
            <a:pPr lvl="1" fontAlgn="auto">
              <a:spcAft>
                <a:spcPts val="0"/>
              </a:spcAft>
              <a:buFont typeface="Wingdings 2"/>
              <a:buNone/>
              <a:defRPr/>
            </a:pPr>
            <a:r>
              <a:rPr lang="tr-TR" sz="3100" dirty="0" smtClean="0"/>
              <a:t>	B) Evreni yorumlama </a:t>
            </a:r>
          </a:p>
          <a:p>
            <a:pPr lvl="1" fontAlgn="auto">
              <a:spcAft>
                <a:spcPts val="0"/>
              </a:spcAft>
              <a:buFont typeface="Wingdings 2"/>
              <a:buNone/>
              <a:defRPr/>
            </a:pPr>
            <a:r>
              <a:rPr lang="tr-TR" sz="3100" dirty="0" smtClean="0"/>
              <a:t>	C) İnsan yaşamını yorumlama </a:t>
            </a:r>
          </a:p>
          <a:p>
            <a:pPr lvl="1" fontAlgn="auto">
              <a:spcAft>
                <a:spcPts val="0"/>
              </a:spcAft>
              <a:buFont typeface="Wingdings 2"/>
              <a:buNone/>
              <a:defRPr/>
            </a:pPr>
            <a:r>
              <a:rPr lang="tr-TR" sz="3100" dirty="0" smtClean="0"/>
              <a:t>	D) Tümelin bilgisine ulaşma </a:t>
            </a:r>
          </a:p>
          <a:p>
            <a:pPr lvl="1" fontAlgn="auto">
              <a:spcAft>
                <a:spcPts val="0"/>
              </a:spcAft>
              <a:buFont typeface="Wingdings 2"/>
              <a:buNone/>
              <a:defRPr/>
            </a:pPr>
            <a:r>
              <a:rPr lang="tr-TR" sz="3100" dirty="0" smtClean="0"/>
              <a:t>	E) Doğa olaylarını kontrol altına alma</a:t>
            </a:r>
            <a:endParaRPr lang="tr-TR" sz="31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a:p>
        </p:txBody>
      </p:sp>
      <p:sp>
        <p:nvSpPr>
          <p:cNvPr id="3" name="2 İçerik Yer Tutucusu"/>
          <p:cNvSpPr>
            <a:spLocks noGrp="1"/>
          </p:cNvSpPr>
          <p:nvPr>
            <p:ph idx="1"/>
          </p:nvPr>
        </p:nvSpPr>
        <p:spPr/>
        <p:txBody>
          <a:bodyPr>
            <a:normAutofit fontScale="92500" lnSpcReduction="10000"/>
          </a:bodyPr>
          <a:lstStyle/>
          <a:p>
            <a:pPr fontAlgn="auto">
              <a:spcAft>
                <a:spcPts val="0"/>
              </a:spcAft>
              <a:buFont typeface="Wingdings 2"/>
              <a:buNone/>
              <a:defRPr/>
            </a:pPr>
            <a:r>
              <a:rPr lang="tr-TR" dirty="0" smtClean="0"/>
              <a:t>	</a:t>
            </a:r>
            <a:r>
              <a:rPr lang="tr-TR" sz="2700" dirty="0" smtClean="0"/>
              <a:t>4) Bir felsefeci hiçbir zaman var olan problemleri çözmek için günlük çözümler üretmez. Üretilen bu çözümler genel ve olması gereken konular hakkındadır. </a:t>
            </a:r>
          </a:p>
          <a:p>
            <a:pPr fontAlgn="auto">
              <a:spcAft>
                <a:spcPts val="0"/>
              </a:spcAft>
              <a:buFont typeface="Wingdings 2"/>
              <a:buNone/>
              <a:defRPr/>
            </a:pPr>
            <a:r>
              <a:rPr lang="tr-TR" sz="2700" dirty="0" smtClean="0"/>
              <a:t>	Bu görüşten hareketle, aşağıdaki yargılardan hangisine ulaşılır? </a:t>
            </a:r>
          </a:p>
          <a:p>
            <a:pPr lvl="1" fontAlgn="auto">
              <a:spcAft>
                <a:spcPts val="0"/>
              </a:spcAft>
              <a:buFont typeface="Wingdings 2"/>
              <a:buNone/>
              <a:defRPr/>
            </a:pPr>
            <a:r>
              <a:rPr lang="tr-TR" dirty="0" smtClean="0"/>
              <a:t>	A) Felsefe, olanla değil, olması gerekenle ilgilenir. </a:t>
            </a:r>
          </a:p>
          <a:p>
            <a:pPr lvl="1" fontAlgn="auto">
              <a:spcAft>
                <a:spcPts val="0"/>
              </a:spcAft>
              <a:buFont typeface="Wingdings 2"/>
              <a:buNone/>
              <a:defRPr/>
            </a:pPr>
            <a:r>
              <a:rPr lang="tr-TR" dirty="0" smtClean="0"/>
              <a:t>	B) Felsefe her türlü problemi çözmeye çalışır. </a:t>
            </a:r>
          </a:p>
          <a:p>
            <a:pPr lvl="1" fontAlgn="auto">
              <a:spcAft>
                <a:spcPts val="0"/>
              </a:spcAft>
              <a:buFont typeface="Wingdings 2"/>
              <a:buNone/>
              <a:defRPr/>
            </a:pPr>
            <a:r>
              <a:rPr lang="tr-TR" dirty="0" smtClean="0"/>
              <a:t>	C) Felsefenin çabası hayatı kolaylaştırmaktır. </a:t>
            </a:r>
          </a:p>
          <a:p>
            <a:pPr lvl="1" fontAlgn="auto">
              <a:spcAft>
                <a:spcPts val="0"/>
              </a:spcAft>
              <a:buFont typeface="Wingdings 2"/>
              <a:buNone/>
              <a:defRPr/>
            </a:pPr>
            <a:r>
              <a:rPr lang="tr-TR" dirty="0" smtClean="0"/>
              <a:t>	D) Felsefe daha çok günlük bilgilerden hareket eder. </a:t>
            </a:r>
          </a:p>
          <a:p>
            <a:pPr lvl="1" fontAlgn="auto">
              <a:spcAft>
                <a:spcPts val="0"/>
              </a:spcAft>
              <a:buFont typeface="Wingdings 2"/>
              <a:buNone/>
              <a:defRPr/>
            </a:pPr>
            <a:r>
              <a:rPr lang="tr-TR" dirty="0" smtClean="0"/>
              <a:t>	E) Felsefede önemli olan soru sormaktır.</a:t>
            </a:r>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a:p>
        </p:txBody>
      </p:sp>
      <p:sp>
        <p:nvSpPr>
          <p:cNvPr id="3" name="2 İçerik Yer Tutucusu"/>
          <p:cNvSpPr>
            <a:spLocks noGrp="1"/>
          </p:cNvSpPr>
          <p:nvPr>
            <p:ph idx="1"/>
          </p:nvPr>
        </p:nvSpPr>
        <p:spPr>
          <a:xfrm>
            <a:off x="304800" y="1268413"/>
            <a:ext cx="8686800" cy="5589587"/>
          </a:xfrm>
        </p:spPr>
        <p:txBody>
          <a:bodyPr>
            <a:normAutofit fontScale="62500" lnSpcReduction="20000"/>
          </a:bodyPr>
          <a:lstStyle/>
          <a:p>
            <a:pPr fontAlgn="auto">
              <a:spcAft>
                <a:spcPts val="0"/>
              </a:spcAft>
              <a:buFont typeface="Wingdings 2"/>
              <a:buNone/>
              <a:defRPr/>
            </a:pPr>
            <a:r>
              <a:rPr lang="tr-TR" sz="4000" dirty="0" smtClean="0"/>
              <a:t>	5) “Felsefe kârlı bir uğraş değildir. Hatta bazen zararlı bile olabilir. Örneğin; Sokrates öldürülmüş, </a:t>
            </a:r>
            <a:r>
              <a:rPr lang="tr-TR" sz="4000" dirty="0" err="1" smtClean="0"/>
              <a:t>Spinoza</a:t>
            </a:r>
            <a:r>
              <a:rPr lang="tr-TR" sz="4000" dirty="0" smtClean="0"/>
              <a:t> aforoz edilmiş, </a:t>
            </a:r>
            <a:r>
              <a:rPr lang="tr-TR" sz="4000" dirty="0" err="1" smtClean="0"/>
              <a:t>Diogenes’e</a:t>
            </a:r>
            <a:r>
              <a:rPr lang="tr-TR" sz="4000" dirty="0" smtClean="0"/>
              <a:t> deli denmiştir. </a:t>
            </a:r>
            <a:r>
              <a:rPr lang="tr-TR" sz="4000" dirty="0" err="1" smtClean="0"/>
              <a:t>Thales</a:t>
            </a:r>
            <a:r>
              <a:rPr lang="tr-TR" sz="4000" dirty="0" smtClean="0"/>
              <a:t> de dengesizlikle suçlanmıştır. Oysa hepsi de, diğer filozoflar gibi, çağın çok önünde yürüyor ve bulundukları toplumun çok ötesinde düşünüyorlardı. Onların anormal olarak anılmaları, anormal olduklarından değil, bulundukları toplumun onların hızına yetişememesindendi. Buna </a:t>
            </a:r>
            <a:r>
              <a:rPr lang="tr-TR" sz="4000" dirty="0" err="1" smtClean="0"/>
              <a:t>rağman</a:t>
            </a:r>
            <a:r>
              <a:rPr lang="tr-TR" sz="4000" dirty="0" smtClean="0"/>
              <a:t> onlar hiç durmadan yürüdüler. Sadece bilmek için, sadece gerçek için…” Parçaya göre, ulaşılacak sonuç aşağıdakilerden hangisidir? </a:t>
            </a:r>
          </a:p>
          <a:p>
            <a:pPr fontAlgn="auto">
              <a:spcAft>
                <a:spcPts val="0"/>
              </a:spcAft>
              <a:buFont typeface="Wingdings 2"/>
              <a:buNone/>
              <a:defRPr/>
            </a:pPr>
            <a:r>
              <a:rPr lang="tr-TR" sz="3800" dirty="0" smtClean="0"/>
              <a:t>	A) Çağdaşları tarafından eleştirilen filozofların yanında çağa ayak uydurmuş düşünürler de vardır. </a:t>
            </a:r>
          </a:p>
          <a:p>
            <a:pPr fontAlgn="auto">
              <a:spcAft>
                <a:spcPts val="0"/>
              </a:spcAft>
              <a:buFont typeface="Wingdings 2"/>
              <a:buNone/>
              <a:defRPr/>
            </a:pPr>
            <a:r>
              <a:rPr lang="tr-TR" sz="3800" dirty="0" smtClean="0"/>
              <a:t>	B) Felsefenin amacı insanı toplumda sözü dinlenir hale getirmektir. </a:t>
            </a:r>
          </a:p>
          <a:p>
            <a:pPr fontAlgn="auto">
              <a:spcAft>
                <a:spcPts val="0"/>
              </a:spcAft>
              <a:buFont typeface="Wingdings 2"/>
              <a:buNone/>
              <a:defRPr/>
            </a:pPr>
            <a:r>
              <a:rPr lang="tr-TR" sz="3800" dirty="0" smtClean="0"/>
              <a:t>	C) Bütün filozoflar arkadan gelenlere yol gösterici olmuşlardır. </a:t>
            </a:r>
          </a:p>
          <a:p>
            <a:pPr fontAlgn="auto">
              <a:spcAft>
                <a:spcPts val="0"/>
              </a:spcAft>
              <a:buFont typeface="Wingdings 2"/>
              <a:buNone/>
              <a:defRPr/>
            </a:pPr>
            <a:r>
              <a:rPr lang="tr-TR" sz="3800" dirty="0" smtClean="0"/>
              <a:t>	D) Felsefenin amacı genelin bilgisidir. </a:t>
            </a:r>
          </a:p>
          <a:p>
            <a:pPr fontAlgn="auto">
              <a:spcAft>
                <a:spcPts val="0"/>
              </a:spcAft>
              <a:buFont typeface="Wingdings 2"/>
              <a:buNone/>
              <a:defRPr/>
            </a:pPr>
            <a:r>
              <a:rPr lang="tr-TR" sz="3800" dirty="0" smtClean="0"/>
              <a:t>	E) Bazı filozoflar yaşadıkları dönemlerde anlaşılamamıştır. </a:t>
            </a:r>
          </a:p>
          <a:p>
            <a:pPr fontAlgn="auto">
              <a:spcAft>
                <a:spcPts val="0"/>
              </a:spcAft>
              <a:buFont typeface="Wingdings 2"/>
              <a:buChar char=""/>
              <a:defRPr/>
            </a:pPr>
            <a:endParaRPr lang="tr-T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a:p>
        </p:txBody>
      </p:sp>
      <p:sp>
        <p:nvSpPr>
          <p:cNvPr id="3" name="2 İçerik Yer Tutucusu"/>
          <p:cNvSpPr>
            <a:spLocks noGrp="1"/>
          </p:cNvSpPr>
          <p:nvPr>
            <p:ph idx="1"/>
          </p:nvPr>
        </p:nvSpPr>
        <p:spPr/>
        <p:txBody>
          <a:bodyPr>
            <a:normAutofit fontScale="92500" lnSpcReduction="10000"/>
          </a:bodyPr>
          <a:lstStyle/>
          <a:p>
            <a:pPr fontAlgn="auto">
              <a:spcAft>
                <a:spcPts val="0"/>
              </a:spcAft>
              <a:buFont typeface="Wingdings 2"/>
              <a:buNone/>
              <a:defRPr/>
            </a:pPr>
            <a:r>
              <a:rPr lang="tr-TR" dirty="0" smtClean="0"/>
              <a:t>	6) Bir felsefeci hiçbir zaman var olan problemleri çözmek için günlük çözümler üretmez. Üretilen bu çözümler genel ve olması gereken konular hakkındadır. Bu görüşten hareketle, aşağıdaki yargılardan hangisine ulaşılır? </a:t>
            </a:r>
          </a:p>
          <a:p>
            <a:pPr lvl="1" fontAlgn="auto">
              <a:spcAft>
                <a:spcPts val="0"/>
              </a:spcAft>
              <a:buFont typeface="Wingdings 2"/>
              <a:buNone/>
              <a:defRPr/>
            </a:pPr>
            <a:r>
              <a:rPr lang="tr-TR" dirty="0" smtClean="0"/>
              <a:t>	A) Felsefe, olanla değil, olması gerekenle ilgilenir. </a:t>
            </a:r>
          </a:p>
          <a:p>
            <a:pPr lvl="1" fontAlgn="auto">
              <a:spcAft>
                <a:spcPts val="0"/>
              </a:spcAft>
              <a:buFont typeface="Wingdings 2"/>
              <a:buNone/>
              <a:defRPr/>
            </a:pPr>
            <a:r>
              <a:rPr lang="tr-TR" dirty="0" smtClean="0"/>
              <a:t>	B) Felsefe her türlü problemi çözmeye çalışır. </a:t>
            </a:r>
          </a:p>
          <a:p>
            <a:pPr lvl="1" fontAlgn="auto">
              <a:spcAft>
                <a:spcPts val="0"/>
              </a:spcAft>
              <a:buFont typeface="Wingdings 2"/>
              <a:buNone/>
              <a:defRPr/>
            </a:pPr>
            <a:r>
              <a:rPr lang="tr-TR" dirty="0" smtClean="0"/>
              <a:t>	C) Felsefenin çabası hayatı kolaylaştırmaktır. </a:t>
            </a:r>
          </a:p>
          <a:p>
            <a:pPr lvl="1" fontAlgn="auto">
              <a:spcAft>
                <a:spcPts val="0"/>
              </a:spcAft>
              <a:buFont typeface="Wingdings 2"/>
              <a:buNone/>
              <a:defRPr/>
            </a:pPr>
            <a:r>
              <a:rPr lang="tr-TR" dirty="0" smtClean="0"/>
              <a:t>	D) Felsefe daha çok günlük bilgilerden hareket eder. </a:t>
            </a:r>
          </a:p>
          <a:p>
            <a:pPr lvl="1" fontAlgn="auto">
              <a:spcAft>
                <a:spcPts val="0"/>
              </a:spcAft>
              <a:buFont typeface="Wingdings 2"/>
              <a:buNone/>
              <a:defRPr/>
            </a:pPr>
            <a:r>
              <a:rPr lang="tr-TR" dirty="0" smtClean="0"/>
              <a:t>	E) Felsefede önemli olan soru sormaktır. </a:t>
            </a:r>
          </a:p>
          <a:p>
            <a:pPr fontAlgn="auto">
              <a:spcAft>
                <a:spcPts val="0"/>
              </a:spcAft>
              <a:buFont typeface="Wingdings 2"/>
              <a:buChar char=""/>
              <a:defRPr/>
            </a:pP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a:p>
        </p:txBody>
      </p:sp>
      <p:sp>
        <p:nvSpPr>
          <p:cNvPr id="3" name="2 İçerik Yer Tutucusu"/>
          <p:cNvSpPr>
            <a:spLocks noGrp="1"/>
          </p:cNvSpPr>
          <p:nvPr>
            <p:ph idx="1"/>
          </p:nvPr>
        </p:nvSpPr>
        <p:spPr/>
        <p:txBody>
          <a:bodyPr>
            <a:normAutofit fontScale="85000" lnSpcReduction="20000"/>
          </a:bodyPr>
          <a:lstStyle/>
          <a:p>
            <a:pPr fontAlgn="auto">
              <a:spcAft>
                <a:spcPts val="0"/>
              </a:spcAft>
              <a:buFont typeface="Wingdings 2"/>
              <a:buNone/>
              <a:defRPr/>
            </a:pPr>
            <a:r>
              <a:rPr lang="tr-TR" dirty="0" smtClean="0"/>
              <a:t>	7) Felsefe evreni bütün olarak kavramak için yapılan bir deneme, bir soru cevap ya da cevabı çürütmek isteyen bir şüphedir. Felsefede temel sorun şudur: “İnsan ile evren, insan ile eşya arasındaki ilişki nedir? İnsan nedir?” (İnsan, kendi kendisini sorgulanmaktan asla vazgeçmeyen bir varlıktır.) Bu parçaya dayanarak aşağıdaki yargılardan hangisine ulaşılamaz? </a:t>
            </a:r>
          </a:p>
          <a:p>
            <a:pPr lvl="1" fontAlgn="auto">
              <a:spcAft>
                <a:spcPts val="0"/>
              </a:spcAft>
              <a:buFont typeface="Wingdings 2"/>
              <a:buNone/>
              <a:defRPr/>
            </a:pPr>
            <a:r>
              <a:rPr lang="tr-TR" dirty="0" smtClean="0"/>
              <a:t>	A) İnsan kendini sorgulayan bir varlıktır. </a:t>
            </a:r>
          </a:p>
          <a:p>
            <a:pPr lvl="1" fontAlgn="auto">
              <a:spcAft>
                <a:spcPts val="0"/>
              </a:spcAft>
              <a:buFont typeface="Wingdings 2"/>
              <a:buNone/>
              <a:defRPr/>
            </a:pPr>
            <a:r>
              <a:rPr lang="tr-TR" dirty="0" smtClean="0"/>
              <a:t>	B) Felsefe, genelin bilgisidir. </a:t>
            </a:r>
          </a:p>
          <a:p>
            <a:pPr lvl="1" fontAlgn="auto">
              <a:spcAft>
                <a:spcPts val="0"/>
              </a:spcAft>
              <a:buFont typeface="Wingdings 2"/>
              <a:buNone/>
              <a:defRPr/>
            </a:pPr>
            <a:r>
              <a:rPr lang="tr-TR" dirty="0" smtClean="0"/>
              <a:t>	C) Felsefe, şüphecidir. </a:t>
            </a:r>
          </a:p>
          <a:p>
            <a:pPr lvl="1" fontAlgn="auto">
              <a:spcAft>
                <a:spcPts val="0"/>
              </a:spcAft>
              <a:buFont typeface="Wingdings 2"/>
              <a:buNone/>
              <a:defRPr/>
            </a:pPr>
            <a:r>
              <a:rPr lang="tr-TR" dirty="0" smtClean="0"/>
              <a:t>	D) Felsefe, varlığın bir bölümünü ele alır. </a:t>
            </a:r>
          </a:p>
          <a:p>
            <a:pPr lvl="1" fontAlgn="auto">
              <a:spcAft>
                <a:spcPts val="0"/>
              </a:spcAft>
              <a:buFont typeface="Wingdings 2"/>
              <a:buNone/>
              <a:defRPr/>
            </a:pPr>
            <a:r>
              <a:rPr lang="tr-TR" dirty="0" smtClean="0"/>
              <a:t>	E) Felsefede soru sorma esastır. </a:t>
            </a:r>
          </a:p>
          <a:p>
            <a:pPr fontAlgn="auto">
              <a:spcAft>
                <a:spcPts val="0"/>
              </a:spcAft>
              <a:buFont typeface="Wingdings 2"/>
              <a:buChar char=""/>
              <a:defRPr/>
            </a:pP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fontAlgn="auto">
              <a:spcAft>
                <a:spcPts val="0"/>
              </a:spcAft>
              <a:defRPr/>
            </a:pPr>
            <a:endParaRPr lang="tr-TR"/>
          </a:p>
        </p:txBody>
      </p:sp>
      <p:sp>
        <p:nvSpPr>
          <p:cNvPr id="3" name="2 İçerik Yer Tutucusu"/>
          <p:cNvSpPr>
            <a:spLocks noGrp="1"/>
          </p:cNvSpPr>
          <p:nvPr>
            <p:ph idx="1"/>
          </p:nvPr>
        </p:nvSpPr>
        <p:spPr/>
        <p:txBody>
          <a:bodyPr>
            <a:normAutofit lnSpcReduction="10000"/>
          </a:bodyPr>
          <a:lstStyle/>
          <a:p>
            <a:pPr fontAlgn="auto">
              <a:spcAft>
                <a:spcPts val="0"/>
              </a:spcAft>
              <a:buFont typeface="Wingdings 2"/>
              <a:buNone/>
              <a:defRPr/>
            </a:pPr>
            <a:r>
              <a:rPr lang="tr-TR" dirty="0" smtClean="0"/>
              <a:t>	8) Felsefenin özü “herhangi bir bilgiye sahip olmaktansa, o bilginin aranması, o bilginin amaç edinilmesidir.” Bu görüşten hareketle, aşağıdaki yargılardan daha çok hangisine ulaşılabilir? </a:t>
            </a:r>
          </a:p>
          <a:p>
            <a:pPr lvl="1" fontAlgn="auto">
              <a:spcAft>
                <a:spcPts val="0"/>
              </a:spcAft>
              <a:buFont typeface="Wingdings 2"/>
              <a:buNone/>
              <a:defRPr/>
            </a:pPr>
            <a:r>
              <a:rPr lang="tr-TR" dirty="0" smtClean="0"/>
              <a:t>	</a:t>
            </a:r>
            <a:r>
              <a:rPr lang="tr-TR" sz="2600" dirty="0" smtClean="0"/>
              <a:t>A) Felsefede cevaplardan çok sorular önemlidir. </a:t>
            </a:r>
          </a:p>
          <a:p>
            <a:pPr lvl="1" fontAlgn="auto">
              <a:spcAft>
                <a:spcPts val="0"/>
              </a:spcAft>
              <a:buFont typeface="Wingdings 2"/>
              <a:buNone/>
              <a:defRPr/>
            </a:pPr>
            <a:r>
              <a:rPr lang="tr-TR" sz="2600" dirty="0" smtClean="0"/>
              <a:t>	B) Felsefe, bilginin özünü araştırı. </a:t>
            </a:r>
          </a:p>
          <a:p>
            <a:pPr lvl="1" fontAlgn="auto">
              <a:spcAft>
                <a:spcPts val="0"/>
              </a:spcAft>
              <a:buFont typeface="Wingdings 2"/>
              <a:buNone/>
              <a:defRPr/>
            </a:pPr>
            <a:r>
              <a:rPr lang="tr-TR" sz="2600" dirty="0" smtClean="0"/>
              <a:t>	C) Felsefe, bilimsel metotlar kullanır. </a:t>
            </a:r>
          </a:p>
          <a:p>
            <a:pPr lvl="1" fontAlgn="auto">
              <a:spcAft>
                <a:spcPts val="0"/>
              </a:spcAft>
              <a:buFont typeface="Wingdings 2"/>
              <a:buNone/>
              <a:defRPr/>
            </a:pPr>
            <a:r>
              <a:rPr lang="tr-TR" sz="2600" dirty="0" smtClean="0"/>
              <a:t>	D) Felsefenin amacı, gerçeğe ulaşmaktır. 	</a:t>
            </a:r>
          </a:p>
          <a:p>
            <a:pPr lvl="1" fontAlgn="auto">
              <a:spcAft>
                <a:spcPts val="0"/>
              </a:spcAft>
              <a:buFont typeface="Wingdings 2"/>
              <a:buNone/>
              <a:defRPr/>
            </a:pPr>
            <a:r>
              <a:rPr lang="tr-TR" sz="2600" dirty="0" smtClean="0"/>
              <a:t>	E) Felsefe, bilginin evrenselliğini araştırır.</a:t>
            </a:r>
            <a:endParaRPr lang="tr-TR" sz="26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Override1.xml><?xml version="1.0" encoding="utf-8"?>
<a:themeOverride xmlns:a="http://schemas.openxmlformats.org/drawingml/2006/main">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34</TotalTime>
  <Words>25</Words>
  <Application>Microsoft Office PowerPoint</Application>
  <PresentationFormat>Ekran Gösterisi (4:3)</PresentationFormat>
  <Paragraphs>70</Paragraphs>
  <Slides>13</Slides>
  <Notes>0</Notes>
  <HiddenSlides>0</HiddenSlides>
  <MMClips>0</MMClips>
  <ScaleCrop>false</ScaleCrop>
  <HeadingPairs>
    <vt:vector size="4" baseType="variant">
      <vt:variant>
        <vt:lpstr>Tema</vt:lpstr>
      </vt:variant>
      <vt:variant>
        <vt:i4>1</vt:i4>
      </vt:variant>
      <vt:variant>
        <vt:lpstr>Slayt Başlıkları</vt:lpstr>
      </vt:variant>
      <vt:variant>
        <vt:i4>13</vt:i4>
      </vt:variant>
    </vt:vector>
  </HeadingPairs>
  <TitlesOfParts>
    <vt:vector size="14" baseType="lpstr">
      <vt:lpstr>Gezinti</vt:lpstr>
      <vt:lpstr>DERS : FELSEFE</vt:lpstr>
      <vt:lpstr>SORULAR:</vt:lpstr>
      <vt:lpstr>Slayt 3</vt:lpstr>
      <vt:lpstr>Slayt 4</vt:lpstr>
      <vt:lpstr>Slayt 5</vt:lpstr>
      <vt:lpstr>Slayt 6</vt:lpstr>
      <vt:lpstr>Slayt 7</vt:lpstr>
      <vt:lpstr>Slayt 8</vt:lpstr>
      <vt:lpstr>Slayt 9</vt:lpstr>
      <vt:lpstr>Slayt 10</vt:lpstr>
      <vt:lpstr>Slayt 11</vt:lpstr>
      <vt:lpstr>Slayt 12</vt:lpstr>
      <vt:lpstr>HAZIRLAYANLAR: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FELSEFE</dc:title>
  <dc:creator>Erdem OVAT</dc:creator>
  <cp:lastModifiedBy>Ege OVAT</cp:lastModifiedBy>
  <cp:revision>7</cp:revision>
  <dcterms:created xsi:type="dcterms:W3CDTF">2015-10-09T17:53:40Z</dcterms:created>
  <dcterms:modified xsi:type="dcterms:W3CDTF">2016-08-11T08:51:39Z</dcterms:modified>
</cp:coreProperties>
</file>