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31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42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1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5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17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68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5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0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5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634CC-9F2A-4ED8-8722-98F4CDA2B786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E837-7142-497F-8F07-F67FFF5A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3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9000" b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238894" y="1772816"/>
            <a:ext cx="4896544" cy="147002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 smtClean="0"/>
              <a:t>Language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rain </a:t>
            </a:r>
            <a:br>
              <a:rPr lang="tr-TR" dirty="0" smtClean="0"/>
            </a:br>
            <a:r>
              <a:rPr lang="tr-TR" dirty="0" smtClean="0"/>
              <a:t>(Beyin Bedava!!!)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87824" y="3356992"/>
            <a:ext cx="6400800" cy="1752600"/>
          </a:xfrm>
        </p:spPr>
        <p:txBody>
          <a:bodyPr/>
          <a:lstStyle/>
          <a:p>
            <a:r>
              <a:rPr lang="tr-TR" dirty="0" smtClean="0"/>
              <a:t>Hacer Yiğitler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34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Neurolinguistics</a:t>
            </a:r>
            <a:endParaRPr lang="tr-T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the relationship between language and the brain is called </a:t>
            </a:r>
            <a:r>
              <a:rPr lang="en-US" dirty="0" err="1" smtClean="0"/>
              <a:t>neurolinguistics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03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Language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areas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in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Brain</a:t>
            </a:r>
            <a:endParaRPr lang="tr-T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840760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99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A.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Broca’s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Area</a:t>
            </a:r>
            <a:endParaRPr lang="tr-T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Paul </a:t>
            </a:r>
            <a:r>
              <a:rPr lang="en-US" dirty="0" err="1" smtClean="0"/>
              <a:t>Broca</a:t>
            </a:r>
            <a:r>
              <a:rPr lang="en-US" dirty="0" smtClean="0"/>
              <a:t>, a French surgeon,</a:t>
            </a:r>
          </a:p>
          <a:p>
            <a:pPr marL="0" indent="0">
              <a:buNone/>
            </a:pPr>
            <a:r>
              <a:rPr lang="en-US" dirty="0" smtClean="0"/>
              <a:t>reported in the 1860s that damage to this specific part of the brain was related to</a:t>
            </a:r>
          </a:p>
          <a:p>
            <a:pPr marL="0" indent="0">
              <a:buNone/>
            </a:pPr>
            <a:r>
              <a:rPr lang="en-US" dirty="0" smtClean="0"/>
              <a:t>extreme difficulty in producing speech.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weakness</a:t>
            </a:r>
            <a:r>
              <a:rPr lang="tr-TR" dirty="0" smtClean="0"/>
              <a:t> on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side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922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B.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Wernicke’s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Area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Carl Wernicke was a German doctor who, in the 1870s, reported</a:t>
            </a:r>
          </a:p>
          <a:p>
            <a:pPr marL="0" indent="0">
              <a:buNone/>
            </a:pPr>
            <a:r>
              <a:rPr lang="en-US" dirty="0" smtClean="0"/>
              <a:t>that damage to this part of the brain was found among patients who had speech</a:t>
            </a:r>
          </a:p>
          <a:p>
            <a:pPr marL="0" indent="0">
              <a:buNone/>
            </a:pPr>
            <a:r>
              <a:rPr lang="en-US" dirty="0" smtClean="0"/>
              <a:t>comprehension difficulties.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They</a:t>
            </a:r>
            <a:r>
              <a:rPr lang="tr-TR" dirty="0" smtClean="0"/>
              <a:t> can talk but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convey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253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C.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Conduction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Aphasia</a:t>
            </a:r>
            <a:endParaRPr lang="tr-TR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Individuals suffering from this</a:t>
            </a:r>
            <a:r>
              <a:rPr lang="tr-TR" dirty="0" smtClean="0"/>
              <a:t> </a:t>
            </a:r>
            <a:r>
              <a:rPr lang="en-US" dirty="0" smtClean="0"/>
              <a:t>disorder sometimes mispronounce words, but typically do not have articulation </a:t>
            </a:r>
            <a:r>
              <a:rPr lang="en-US" dirty="0" err="1" smtClean="0"/>
              <a:t>problems.They</a:t>
            </a:r>
            <a:r>
              <a:rPr lang="en-US" dirty="0" smtClean="0"/>
              <a:t> are fluent, but may have disrupted rhythm because of pauses and hesitations.</a:t>
            </a:r>
            <a:r>
              <a:rPr lang="tr-TR" dirty="0" smtClean="0"/>
              <a:t> </a:t>
            </a:r>
            <a:r>
              <a:rPr lang="en-US" dirty="0" smtClean="0"/>
              <a:t>Comprehension of spoken words is normally good. However, the task of</a:t>
            </a:r>
            <a:r>
              <a:rPr lang="tr-TR" dirty="0" smtClean="0"/>
              <a:t> </a:t>
            </a:r>
            <a:r>
              <a:rPr lang="en-US" dirty="0" smtClean="0"/>
              <a:t>repeating a word or phrase (spoken by someone else) creates major difficulty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317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Critical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Period</a:t>
            </a:r>
            <a:endParaRPr lang="tr-T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apparent specialization of the left hemisphere for language is usually described in</a:t>
            </a:r>
            <a:r>
              <a:rPr lang="tr-TR" dirty="0" smtClean="0"/>
              <a:t> </a:t>
            </a:r>
            <a:r>
              <a:rPr lang="en-US" dirty="0" smtClean="0"/>
              <a:t>terms of lateral dominance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lateralization</a:t>
            </a:r>
            <a:r>
              <a:rPr lang="en-US" dirty="0" smtClean="0"/>
              <a:t> (one-sidedness). Since the human child</a:t>
            </a:r>
            <a:r>
              <a:rPr lang="tr-TR" dirty="0" smtClean="0"/>
              <a:t> </a:t>
            </a:r>
            <a:r>
              <a:rPr lang="en-US" dirty="0" smtClean="0"/>
              <a:t>does not emerge from the womb as a fully articulate language-user, it is generally</a:t>
            </a:r>
            <a:r>
              <a:rPr lang="tr-TR" dirty="0" smtClean="0"/>
              <a:t> </a:t>
            </a:r>
            <a:r>
              <a:rPr lang="en-US" dirty="0" smtClean="0"/>
              <a:t>thought that the lateralization process begins in early childhood.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190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childhood, there is a</a:t>
            </a:r>
            <a:r>
              <a:rPr lang="tr-TR" dirty="0" smtClean="0"/>
              <a:t> </a:t>
            </a:r>
            <a:r>
              <a:rPr lang="en-US" dirty="0" smtClean="0"/>
              <a:t>period when the human brain is most ready to receive input and learn a particular</a:t>
            </a:r>
            <a:r>
              <a:rPr lang="tr-TR" dirty="0" smtClean="0"/>
              <a:t> </a:t>
            </a:r>
            <a:r>
              <a:rPr lang="en-US" dirty="0" smtClean="0"/>
              <a:t>language. This is sometimes called the “sensitive period” for language acquisition, but</a:t>
            </a:r>
            <a:r>
              <a:rPr lang="tr-TR" dirty="0" smtClean="0"/>
              <a:t> </a:t>
            </a:r>
            <a:r>
              <a:rPr lang="en-US" dirty="0" smtClean="0"/>
              <a:t>is more generally known as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critical period.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8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Dictotic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Listening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test</a:t>
            </a:r>
            <a:endParaRPr lang="tr-T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experimental technique that has demonstrated a left hemisphere dominance for</a:t>
            </a:r>
            <a:r>
              <a:rPr lang="tr-TR" dirty="0" smtClean="0"/>
              <a:t> </a:t>
            </a:r>
            <a:r>
              <a:rPr lang="en-US" dirty="0" smtClean="0"/>
              <a:t>syllable and word processing is called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dichotic listening test</a:t>
            </a:r>
            <a:r>
              <a:rPr lang="en-US" dirty="0" smtClean="0"/>
              <a:t>. This technique uses</a:t>
            </a:r>
            <a:r>
              <a:rPr lang="tr-TR" dirty="0" smtClean="0"/>
              <a:t> </a:t>
            </a:r>
            <a:r>
              <a:rPr lang="en-US" dirty="0" smtClean="0"/>
              <a:t>the generally established fact that anything experienced on the right-hand side of the</a:t>
            </a:r>
            <a:r>
              <a:rPr lang="tr-TR" dirty="0" smtClean="0"/>
              <a:t> </a:t>
            </a:r>
            <a:r>
              <a:rPr lang="en-US" dirty="0" smtClean="0"/>
              <a:t>body is processed in the left hemisphere, and anything on the left side is processed in</a:t>
            </a:r>
            <a:r>
              <a:rPr lang="tr-TR" dirty="0" smtClean="0"/>
              <a:t> </a:t>
            </a:r>
            <a:r>
              <a:rPr lang="en-US" dirty="0" smtClean="0"/>
              <a:t>the right hemisphere.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687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342</Words>
  <Application>Microsoft Office PowerPoint</Application>
  <PresentationFormat>Ekran Gösterisi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Language and Brain  (Beyin Bedava!!!)</vt:lpstr>
      <vt:lpstr>1. Neurolinguistics</vt:lpstr>
      <vt:lpstr>2. Language areas in the Brain</vt:lpstr>
      <vt:lpstr>PowerPoint Sunusu</vt:lpstr>
      <vt:lpstr>PowerPoint Sunusu</vt:lpstr>
      <vt:lpstr>PowerPoint Sunusu</vt:lpstr>
      <vt:lpstr>3. The Critical Period</vt:lpstr>
      <vt:lpstr>PowerPoint Sunusu</vt:lpstr>
      <vt:lpstr>4. Dictotic Listening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Brain  (Beyin Bedava!!!)</dc:title>
  <dc:creator>pc</dc:creator>
  <cp:lastModifiedBy>pc</cp:lastModifiedBy>
  <cp:revision>3</cp:revision>
  <dcterms:created xsi:type="dcterms:W3CDTF">2013-04-19T13:46:08Z</dcterms:created>
  <dcterms:modified xsi:type="dcterms:W3CDTF">2013-04-19T14:14:56Z</dcterms:modified>
</cp:coreProperties>
</file>