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1C49E-8510-49CE-978D-6F827650021B}" type="datetimeFigureOut">
              <a:rPr lang="tr-TR" smtClean="0"/>
              <a:pPr/>
              <a:t>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BEFC-8F64-484E-8555-7211AE2A851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UNIT 6 At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The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Playground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Play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chess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gif play chess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8655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Dance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gif dance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41258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Walk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gif walk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620688"/>
            <a:ext cx="537659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Play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the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guitar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gif play the guitar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13711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Jump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gif jump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248472" cy="431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Playground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lipart playgroun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64896" cy="520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sz="5400" b="1" dirty="0" err="1" smtClean="0">
                <a:solidFill>
                  <a:srgbClr val="C00000"/>
                </a:solidFill>
                <a:latin typeface="Comic Sans MS" pitchFamily="66" charset="0"/>
              </a:rPr>
              <a:t>Run</a:t>
            </a:r>
            <a:r>
              <a:rPr lang="tr-TR" sz="5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484" name="Picture 4" descr="gif run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4464496" cy="453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Play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football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gif play football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3456384" cy="391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Play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basketball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gif play basketball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600733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Skip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rope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gif skip rope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swing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gif swing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45352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Sing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İlgili res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Play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hide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and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Comic Sans MS" pitchFamily="66" charset="0"/>
              </a:rPr>
              <a:t>seek</a:t>
            </a:r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gif play hide and seek ile ilgili görsel sonu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66462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27</Words>
  <Application>Microsoft Office PowerPoint</Application>
  <PresentationFormat>Ekran Gösterisi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UNIT 6 At The Playground</vt:lpstr>
      <vt:lpstr>Playground </vt:lpstr>
      <vt:lpstr>Run </vt:lpstr>
      <vt:lpstr>Play football</vt:lpstr>
      <vt:lpstr>Play basketball</vt:lpstr>
      <vt:lpstr>Skip rope</vt:lpstr>
      <vt:lpstr>swing</vt:lpstr>
      <vt:lpstr>Sing </vt:lpstr>
      <vt:lpstr>Play hide and seek</vt:lpstr>
      <vt:lpstr>Play chess</vt:lpstr>
      <vt:lpstr>Dance </vt:lpstr>
      <vt:lpstr>Walk </vt:lpstr>
      <vt:lpstr>Play the guitar</vt:lpstr>
      <vt:lpstr>Jump </vt:lpstr>
    </vt:vector>
  </TitlesOfParts>
  <Company>gsahmet56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At The Playground</dc:title>
  <dc:creator>ACER</dc:creator>
  <cp:lastModifiedBy>ACER</cp:lastModifiedBy>
  <cp:revision>10</cp:revision>
  <dcterms:created xsi:type="dcterms:W3CDTF">2018-02-04T16:29:04Z</dcterms:created>
  <dcterms:modified xsi:type="dcterms:W3CDTF">2018-02-04T17:51:15Z</dcterms:modified>
</cp:coreProperties>
</file>