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F72E-79D0-4606-8A26-A75CE621ECC1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DC90-C98D-43D0-BFB9-CA247AC342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29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49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06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58467C-3968-4327-BF5C-281477590F56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76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17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08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7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09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7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71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31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9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3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5644-DE5E-4E24-A1C2-70FC73776223}" type="datetimeFigureOut">
              <a:rPr lang="tr-TR" smtClean="0"/>
              <a:t>19.01.2017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6FE8-B148-41E8-A913-CC4905BC96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2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6013" y="549275"/>
            <a:ext cx="6624637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algn="ctr" fontAlgn="auto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TEMEL İLK YARDIM EĞİTİMİ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571750" y="3074988"/>
            <a:ext cx="40005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HOŞGELDİNİZ</a:t>
            </a:r>
            <a:endParaRPr lang="tr-TR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16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320675" y="1844675"/>
            <a:ext cx="871696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lnSpc>
                <a:spcPct val="85000"/>
              </a:lnSpc>
              <a:spcBef>
                <a:spcPts val="13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1pPr>
            <a:lvl2pPr marL="742950" indent="-28575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2pPr>
            <a:lvl3pPr marL="11430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 i="1">
                <a:solidFill>
                  <a:srgbClr val="262626"/>
                </a:solidFill>
                <a:latin typeface="Calibri Light" pitchFamily="34" charset="0"/>
              </a:defRPr>
            </a:lvl3pPr>
            <a:lvl4pPr marL="16002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4pPr>
            <a:lvl5pPr marL="20574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Zamana uyulması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Aktif katılımın sağlanması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Cep telefonlarının sessize alınması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Yazılı ve pratik değerlendirmede </a:t>
            </a:r>
            <a:r>
              <a:rPr lang="tr-TR" altLang="tr-TR" sz="3600" b="1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%85 </a:t>
            </a: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başarının sağlanması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sz="3600" b="1">
                <a:solidFill>
                  <a:schemeClr val="tx1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Eğitim araç gereçlerinin temiz ve düzgün bir şekilde kullanılması </a:t>
            </a:r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2857500" y="836613"/>
            <a:ext cx="3643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spcBef>
                <a:spcPts val="13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1pPr>
            <a:lvl2pPr marL="742950" indent="-28575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2pPr>
            <a:lvl3pPr marL="11430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 i="1">
                <a:solidFill>
                  <a:srgbClr val="262626"/>
                </a:solidFill>
                <a:latin typeface="Calibri Light" pitchFamily="34" charset="0"/>
              </a:defRPr>
            </a:lvl3pPr>
            <a:lvl4pPr marL="16002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4pPr>
            <a:lvl5pPr marL="20574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BEKLENTİLER</a:t>
            </a:r>
            <a:endParaRPr lang="tr-TR" altLang="tr-TR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97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rgbClr val="C00000"/>
                </a:solidFill>
                <a:latin typeface="Comic Sans MS" pitchFamily="66" charset="0"/>
              </a:rPr>
              <a:t>ETKİNLİĞİN AMAÇLARI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571500" y="1500188"/>
            <a:ext cx="8066088" cy="41941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Değerler eğitimi konusunda bilinçlenir.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Genel ilkyardım bilgilerini öğrenir. 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Hasta /yaralının ve olay yerinin değerlendirilmesini yapar.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Temel yaşam desteğini öğrenir.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Kanamalarda ilkyardım uygulamalarını yapar.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Yaralanmalarda ilkyardım uygulamalarını yapar.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Yanık, donma ve sıcak çarpmalarında ilkyardımı yapar.</a:t>
            </a:r>
          </a:p>
          <a:p>
            <a:pPr>
              <a:buFont typeface="Wingdings" pitchFamily="2" charset="2"/>
              <a:buChar char="Ø"/>
            </a:pPr>
            <a:r>
              <a:rPr lang="tr-TR" altLang="tr-TR" b="1" smtClean="0">
                <a:latin typeface="Comic Sans MS" pitchFamily="66" charset="0"/>
              </a:rPr>
              <a:t>Kırık, çıkık ve burkulmalarda ilkyardımı bilir.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4665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Dikdörtgen"/>
          <p:cNvSpPr>
            <a:spLocks noChangeArrowheads="1"/>
          </p:cNvSpPr>
          <p:nvPr/>
        </p:nvSpPr>
        <p:spPr bwMode="auto">
          <a:xfrm>
            <a:off x="785813" y="1071563"/>
            <a:ext cx="6072187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spcBef>
                <a:spcPts val="13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1pPr>
            <a:lvl2pPr marL="742950" indent="-28575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400">
                <a:solidFill>
                  <a:srgbClr val="262626"/>
                </a:solidFill>
                <a:latin typeface="Calibri Light" pitchFamily="34" charset="0"/>
              </a:defRPr>
            </a:lvl2pPr>
            <a:lvl3pPr marL="11430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 i="1">
                <a:solidFill>
                  <a:srgbClr val="262626"/>
                </a:solidFill>
                <a:latin typeface="Calibri Light" pitchFamily="34" charset="0"/>
              </a:defRPr>
            </a:lvl3pPr>
            <a:lvl4pPr marL="16002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4pPr>
            <a:lvl5pPr marL="2057400" indent="-228600" eaLnBrk="0" hangingPunct="0">
              <a:lnSpc>
                <a:spcPct val="85000"/>
              </a:lnSpc>
              <a:spcBef>
                <a:spcPts val="600"/>
              </a:spcBef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 "/>
              <a:defRPr sz="2000">
                <a:solidFill>
                  <a:srgbClr val="262626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Bilinç bozukluklarında ilkyardımı bilir.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b="1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Zehirlenmelerde ilkyardımı bilir.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b="1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Hayvan ısırmalarında ilkyardımı bilir.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b="1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Göz, kulak ve buruna yabancı sicim kaçmasında ilkyardımı bilir.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b="1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Boğulmalarda ilkyardım uygular.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b="1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b="1">
                <a:solidFill>
                  <a:schemeClr val="tx1"/>
                </a:solidFill>
                <a:latin typeface="Comic Sans MS" pitchFamily="66" charset="0"/>
              </a:rPr>
              <a:t>Hasta/yaralı taşıma tekniklerini uygular.</a:t>
            </a:r>
          </a:p>
        </p:txBody>
      </p:sp>
    </p:spTree>
    <p:extLst>
      <p:ext uri="{BB962C8B-B14F-4D97-AF65-F5344CB8AC3E}">
        <p14:creationId xmlns:p14="http://schemas.microsoft.com/office/powerpoint/2010/main" val="166229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rgbClr val="C00000"/>
                </a:solidFill>
                <a:latin typeface="Comic Sans MS" pitchFamily="66" charset="0"/>
              </a:rPr>
              <a:t>Kurs süresince yapılacak sınavlar ve </a:t>
            </a:r>
            <a:r>
              <a:rPr lang="tr-TR" sz="2400" b="1" dirty="0" err="1" smtClean="0">
                <a:solidFill>
                  <a:srgbClr val="C00000"/>
                </a:solidFill>
                <a:latin typeface="Comic Sans MS" pitchFamily="66" charset="0"/>
              </a:rPr>
              <a:t>dolduralacak</a:t>
            </a:r>
            <a:r>
              <a:rPr lang="tr-TR" sz="2400" b="1" dirty="0" smtClean="0">
                <a:solidFill>
                  <a:srgbClr val="C00000"/>
                </a:solidFill>
                <a:latin typeface="Comic Sans MS" pitchFamily="66" charset="0"/>
              </a:rPr>
              <a:t> belgeler</a:t>
            </a:r>
            <a:endParaRPr lang="tr-TR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 smtClean="0">
                <a:latin typeface="Comic Sans MS" pitchFamily="66" charset="0"/>
              </a:rPr>
              <a:t>1-Katılımcı bilgi formunun doldurulması</a:t>
            </a:r>
          </a:p>
          <a:p>
            <a:endParaRPr lang="tr-TR" altLang="tr-TR" b="1" dirty="0" smtClean="0">
              <a:latin typeface="Comic Sans MS" pitchFamily="66" charset="0"/>
            </a:endParaRPr>
          </a:p>
          <a:p>
            <a:r>
              <a:rPr lang="tr-TR" altLang="tr-TR" b="1" dirty="0" smtClean="0">
                <a:latin typeface="Comic Sans MS" pitchFamily="66" charset="0"/>
              </a:rPr>
              <a:t>2-Temel ilk yardım eğitimi öncesi farkındalık ölçümü (ön test) yapılması</a:t>
            </a:r>
          </a:p>
          <a:p>
            <a:endParaRPr lang="tr-TR" altLang="tr-TR" b="1" dirty="0" smtClean="0">
              <a:latin typeface="Comic Sans MS" pitchFamily="66" charset="0"/>
            </a:endParaRPr>
          </a:p>
          <a:p>
            <a:r>
              <a:rPr lang="tr-TR" altLang="tr-TR" b="1" dirty="0" smtClean="0">
                <a:latin typeface="Comic Sans MS" pitchFamily="66" charset="0"/>
              </a:rPr>
              <a:t>3-Kurs bitiminde değerlendirme testi(son test) yapılması </a:t>
            </a:r>
          </a:p>
        </p:txBody>
      </p:sp>
    </p:spTree>
    <p:extLst>
      <p:ext uri="{BB962C8B-B14F-4D97-AF65-F5344CB8AC3E}">
        <p14:creationId xmlns:p14="http://schemas.microsoft.com/office/powerpoint/2010/main" val="110410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3713" y="0"/>
            <a:ext cx="8078787" cy="1285875"/>
          </a:xfrm>
        </p:spPr>
        <p:txBody>
          <a:bodyPr/>
          <a:lstStyle/>
          <a:p>
            <a:pPr algn="ctr">
              <a:defRPr/>
            </a:pPr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İlk Yardım Eğitimi Kursu Zaman</a:t>
            </a:r>
            <a:b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Çizelgesi</a:t>
            </a:r>
            <a:endParaRPr lang="tr-TR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506413" y="1143000"/>
            <a:ext cx="8066087" cy="5214938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800" b="1" smtClean="0">
                <a:latin typeface="Comic Sans MS" pitchFamily="66" charset="0"/>
              </a:rPr>
              <a:t>Faaliyetin süresi 16 ders saatidir.</a:t>
            </a:r>
          </a:p>
          <a:p>
            <a:pPr>
              <a:buFont typeface="Arial" charset="0"/>
              <a:buNone/>
            </a:pPr>
            <a:r>
              <a:rPr lang="tr-TR" altLang="tr-TR" sz="2800" b="1" smtClean="0">
                <a:latin typeface="Comic Sans MS" pitchFamily="66" charset="0"/>
              </a:rPr>
              <a:t> İki gün (8+8) saattir.</a:t>
            </a:r>
          </a:p>
          <a:p>
            <a:pPr>
              <a:buFont typeface="Arial" charset="0"/>
              <a:buNone/>
            </a:pPr>
            <a:r>
              <a:rPr lang="tr-TR" altLang="tr-TR" sz="2800" b="1" smtClean="0">
                <a:latin typeface="Comic Sans MS" pitchFamily="66" charset="0"/>
              </a:rPr>
              <a:t> 08:30-09:10   1.ders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09:20-10:20   2.ders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10:30-11:10   3.ders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11:20-12:00   4.ders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13:00-13:40   5.ders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13:50-14:30   6.ders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14:40-15:20   7.ders</a:t>
            </a:r>
          </a:p>
          <a:p>
            <a:r>
              <a:rPr lang="tr-TR" altLang="tr-TR" sz="2800" b="1" smtClean="0">
                <a:latin typeface="Comic Sans MS" pitchFamily="66" charset="0"/>
              </a:rPr>
              <a:t>15:30-16:10   8.ders</a:t>
            </a:r>
          </a:p>
          <a:p>
            <a:endParaRPr lang="tr-TR" altLang="tr-TR" b="1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eydihan KIZILKAYA\Desktop\ZONGULDAK\869543-deniz-kulu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-134938"/>
            <a:ext cx="10296525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Ekran Gösterisi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ETKİNLİĞİN AMAÇLARI </vt:lpstr>
      <vt:lpstr>PowerPoint Sunusu</vt:lpstr>
      <vt:lpstr>Kurs süresince yapılacak sınavlar ve dolduralacak belgeler</vt:lpstr>
      <vt:lpstr>İlk Yardım Eğitimi Kursu Zaman Çizelgesi</vt:lpstr>
      <vt:lpstr>PowerPoint Sunusu</vt:lpstr>
    </vt:vector>
  </TitlesOfParts>
  <Company>NouS TncTR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OVAT</dc:creator>
  <cp:lastModifiedBy>parola67</cp:lastModifiedBy>
  <cp:revision>1</cp:revision>
  <dcterms:created xsi:type="dcterms:W3CDTF">2017-01-19T10:09:08Z</dcterms:created>
  <dcterms:modified xsi:type="dcterms:W3CDTF">2017-01-19T10:13:22Z</dcterms:modified>
</cp:coreProperties>
</file>