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CD0303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6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80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1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87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24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07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07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1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5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48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9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6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78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196064-12AD-4372-9022-747481433C9F}" type="datetimeFigureOut">
              <a:rPr lang="tr-TR" smtClean="0"/>
              <a:t>26.09.2015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381F10-9FC3-4863-BEBB-438C0D6F5B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6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801192" y="434715"/>
            <a:ext cx="5996067" cy="3075248"/>
          </a:xfrm>
        </p:spPr>
        <p:txBody>
          <a:bodyPr>
            <a:normAutofit/>
          </a:bodyPr>
          <a:lstStyle/>
          <a:p>
            <a:r>
              <a:rPr lang="tr-TR" sz="7200" dirty="0" smtClean="0">
                <a:latin typeface="Algerian" panose="04020705040A02060702" pitchFamily="82" charset="0"/>
              </a:rPr>
              <a:t>WIR LERNEN DEUTSCH </a:t>
            </a:r>
            <a:r>
              <a:rPr lang="tr-TR" sz="7200" dirty="0" smtClean="0"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tr-TR" sz="72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66873" y="4841823"/>
            <a:ext cx="7225258" cy="2016177"/>
          </a:xfrm>
        </p:spPr>
        <p:txBody>
          <a:bodyPr/>
          <a:lstStyle/>
          <a:p>
            <a:endParaRPr lang="tr-TR" dirty="0" smtClean="0">
              <a:solidFill>
                <a:srgbClr val="C40000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6" y="4706910"/>
            <a:ext cx="7080353" cy="21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450299"/>
            <a:ext cx="5216577" cy="361526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Her yıl milyonlarca Alman Türkiye’ye tatile gelmektedir.</a:t>
            </a:r>
          </a:p>
          <a:p>
            <a:endParaRPr lang="tr-TR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tr-TR" sz="4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tr-T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Almanya ‘da çalışan birçok Türk vardır.</a:t>
            </a:r>
            <a:endParaRPr lang="tr-TR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77" y="19431"/>
            <a:ext cx="6975423" cy="68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3239" y="0"/>
            <a:ext cx="7689616" cy="1184223"/>
          </a:xfrm>
        </p:spPr>
        <p:txBody>
          <a:bodyPr/>
          <a:lstStyle/>
          <a:p>
            <a:r>
              <a:rPr lang="tr-TR" b="1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Deutsch</a:t>
            </a:r>
            <a:r>
              <a:rPr lang="tr-TR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  </a:t>
            </a:r>
            <a:r>
              <a:rPr lang="tr-TR" b="1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ıst</a:t>
            </a:r>
            <a:r>
              <a:rPr lang="tr-TR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  </a:t>
            </a:r>
            <a:r>
              <a:rPr lang="tr-TR" b="1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ınternatıonal</a:t>
            </a:r>
            <a:r>
              <a:rPr lang="tr-TR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 !</a:t>
            </a:r>
            <a:endParaRPr lang="tr-TR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586" y="884421"/>
            <a:ext cx="10897849" cy="5455310"/>
          </a:xfrm>
        </p:spPr>
        <p:txBody>
          <a:bodyPr>
            <a:normAutofit fontScale="92500"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Finde</a:t>
            </a:r>
            <a:r>
              <a:rPr lang="tr-TR" sz="4000" b="1" dirty="0" smtClean="0">
                <a:solidFill>
                  <a:srgbClr val="FFFF00"/>
                </a:solidFill>
              </a:rPr>
              <a:t> </a:t>
            </a:r>
            <a:r>
              <a:rPr lang="tr-TR" sz="4000" b="1" dirty="0" err="1" smtClean="0">
                <a:solidFill>
                  <a:srgbClr val="FFFF00"/>
                </a:solidFill>
              </a:rPr>
              <a:t>die</a:t>
            </a:r>
            <a:r>
              <a:rPr lang="tr-TR" sz="4000" b="1" dirty="0" smtClean="0">
                <a:solidFill>
                  <a:srgbClr val="FFFF00"/>
                </a:solidFill>
              </a:rPr>
              <a:t> </a:t>
            </a:r>
            <a:r>
              <a:rPr lang="tr-TR" sz="4000" b="1" dirty="0" err="1" smtClean="0">
                <a:solidFill>
                  <a:srgbClr val="FFFF00"/>
                </a:solidFill>
              </a:rPr>
              <a:t>Wörter</a:t>
            </a:r>
            <a:r>
              <a:rPr lang="tr-TR" sz="4000" b="1" dirty="0" smtClean="0">
                <a:solidFill>
                  <a:srgbClr val="FFFF00"/>
                </a:solidFill>
              </a:rPr>
              <a:t>!</a:t>
            </a: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Computer</a:t>
            </a:r>
            <a:r>
              <a:rPr lang="tr-TR" sz="4000" b="1" dirty="0" smtClean="0">
                <a:solidFill>
                  <a:srgbClr val="FF0000"/>
                </a:solidFill>
              </a:rPr>
              <a:t>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Delfin</a:t>
            </a:r>
            <a:r>
              <a:rPr lang="tr-TR" sz="4000" b="1" dirty="0" smtClean="0">
                <a:solidFill>
                  <a:srgbClr val="FF0000"/>
                </a:solidFill>
              </a:rPr>
              <a:t>    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Cd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Bus</a:t>
            </a:r>
            <a:r>
              <a:rPr lang="tr-TR" sz="4000" b="1" dirty="0" smtClean="0">
                <a:solidFill>
                  <a:srgbClr val="FF0000"/>
                </a:solidFill>
              </a:rPr>
              <a:t>                         Kamera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Energie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Gitarre</a:t>
            </a:r>
            <a:r>
              <a:rPr lang="tr-TR" sz="4000" b="1" dirty="0" smtClean="0">
                <a:solidFill>
                  <a:srgbClr val="FF0000"/>
                </a:solidFill>
              </a:rPr>
              <a:t>     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Universität</a:t>
            </a:r>
            <a:r>
              <a:rPr lang="tr-TR" sz="4000" b="1" dirty="0" smtClean="0">
                <a:solidFill>
                  <a:srgbClr val="FF0000"/>
                </a:solidFill>
              </a:rPr>
              <a:t>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Baby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Radio</a:t>
            </a:r>
            <a:r>
              <a:rPr lang="tr-TR" sz="4000" b="1" dirty="0" smtClean="0">
                <a:solidFill>
                  <a:srgbClr val="FF0000"/>
                </a:solidFill>
              </a:rPr>
              <a:t>       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Nummer</a:t>
            </a:r>
            <a:r>
              <a:rPr lang="tr-TR" sz="4000" b="1" dirty="0" smtClean="0">
                <a:solidFill>
                  <a:srgbClr val="FF0000"/>
                </a:solidFill>
              </a:rPr>
              <a:t>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Hobby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Auto         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Zentrum</a:t>
            </a:r>
            <a:r>
              <a:rPr lang="tr-TR" sz="4000" b="1" dirty="0" smtClean="0">
                <a:solidFill>
                  <a:srgbClr val="FF0000"/>
                </a:solidFill>
              </a:rPr>
              <a:t>              Liste</a:t>
            </a:r>
          </a:p>
          <a:p>
            <a:r>
              <a:rPr lang="tr-TR" sz="4000" b="1" dirty="0" err="1" smtClean="0">
                <a:solidFill>
                  <a:srgbClr val="FF0000"/>
                </a:solidFill>
              </a:rPr>
              <a:t>Elefant</a:t>
            </a:r>
            <a:r>
              <a:rPr lang="tr-TR" sz="4000" b="1" dirty="0" smtClean="0">
                <a:solidFill>
                  <a:srgbClr val="FF0000"/>
                </a:solidFill>
              </a:rPr>
              <a:t>       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Literatur</a:t>
            </a:r>
            <a:r>
              <a:rPr lang="tr-TR" sz="4000" b="1" dirty="0" smtClean="0">
                <a:solidFill>
                  <a:srgbClr val="FF0000"/>
                </a:solidFill>
              </a:rPr>
              <a:t>             </a:t>
            </a:r>
            <a:r>
              <a:rPr lang="tr-TR" sz="4000" b="1" dirty="0" err="1" smtClean="0">
                <a:solidFill>
                  <a:srgbClr val="FF0000"/>
                </a:solidFill>
              </a:rPr>
              <a:t>Informatıon</a:t>
            </a:r>
            <a:endParaRPr lang="tr-T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0"/>
            <a:ext cx="12311921" cy="6858000"/>
          </a:xfrm>
        </p:spPr>
      </p:pic>
    </p:spTree>
    <p:extLst>
      <p:ext uri="{BB962C8B-B14F-4D97-AF65-F5344CB8AC3E}">
        <p14:creationId xmlns:p14="http://schemas.microsoft.com/office/powerpoint/2010/main" val="3811322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1"/>
            <a:ext cx="12192000" cy="6962931"/>
          </a:xfrm>
        </p:spPr>
      </p:pic>
    </p:spTree>
    <p:extLst>
      <p:ext uri="{BB962C8B-B14F-4D97-AF65-F5344CB8AC3E}">
        <p14:creationId xmlns:p14="http://schemas.microsoft.com/office/powerpoint/2010/main" val="241928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7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0" y="0"/>
            <a:ext cx="650344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Almanca önemlidir </a:t>
            </a:r>
            <a:r>
              <a:rPr lang="tr-TR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ç</a:t>
            </a:r>
            <a:r>
              <a:rPr lang="tr-T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ünkü…</a:t>
            </a:r>
          </a:p>
          <a:p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Avrupa’nın birçok yerinde yaklaşık 130 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Milyon insan </a:t>
            </a: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tarafından konuşulmaktadır.</a:t>
            </a:r>
          </a:p>
          <a:p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Almanya ,Avusturya, İsviçre, Lüksemburg, Belçika da resmi dildir.</a:t>
            </a:r>
          </a:p>
          <a:p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Avrupa Birliği resmi dilidir.</a:t>
            </a:r>
          </a:p>
          <a:p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3 Milyona yakın Türk Almanya’da yaşamaktadır.</a:t>
            </a:r>
            <a:endParaRPr lang="tr-TR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tr-TR" sz="2800" b="1" dirty="0" smtClean="0">
              <a:latin typeface="Comic Sans MS" panose="030F0702030302020204" pitchFamily="66" charset="0"/>
            </a:endParaRPr>
          </a:p>
          <a:p>
            <a:endParaRPr lang="tr-TR" sz="2800" b="1" dirty="0" smtClean="0">
              <a:latin typeface="Comic Sans MS" panose="030F0702030302020204" pitchFamily="66" charset="0"/>
            </a:endParaRPr>
          </a:p>
          <a:p>
            <a:endParaRPr lang="tr-TR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47" y="0"/>
            <a:ext cx="5840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700" cy="17907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0"/>
            <a:ext cx="2762250" cy="1657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7" y="2286507"/>
            <a:ext cx="2562225" cy="196691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94" y="5002108"/>
            <a:ext cx="3067206" cy="18558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975"/>
            <a:ext cx="2657475" cy="17240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88" y="2193638"/>
            <a:ext cx="2581275" cy="21526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721902" y="509666"/>
            <a:ext cx="35835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Bildiğimiz birçok Alman </a:t>
            </a:r>
            <a:r>
              <a:rPr lang="tr-TR" sz="5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uluslarası</a:t>
            </a:r>
            <a:r>
              <a:rPr lang="tr-TR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araba markası var.</a:t>
            </a:r>
          </a:p>
        </p:txBody>
      </p:sp>
    </p:spTree>
    <p:extLst>
      <p:ext uri="{BB962C8B-B14F-4D97-AF65-F5344CB8AC3E}">
        <p14:creationId xmlns:p14="http://schemas.microsoft.com/office/powerpoint/2010/main" val="29492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3002" y="1199213"/>
            <a:ext cx="5936107" cy="448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Bilim , Teknoloji ,Sanat ve Kültürel Alanda dünya çapında adını duyuran bir ülkedir. Almanca Kültür ve Bilim dilidir.</a:t>
            </a:r>
            <a:endParaRPr lang="tr-TR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3082" cy="19337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64" y="0"/>
            <a:ext cx="3330236" cy="203866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981"/>
            <a:ext cx="2923082" cy="22560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1" y="-1"/>
            <a:ext cx="4137285" cy="19337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64" y="4751882"/>
            <a:ext cx="3330236" cy="210611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1" y="4886793"/>
            <a:ext cx="4137285" cy="197120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64" y="2149213"/>
            <a:ext cx="3330236" cy="233846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293"/>
            <a:ext cx="278817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8131" y="1484026"/>
            <a:ext cx="7075357" cy="334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Birçok Alman markasını günümüzde kullanıyoruz.</a:t>
            </a:r>
            <a:endParaRPr lang="tr-TR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8761" cy="1552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41" y="0"/>
            <a:ext cx="2111759" cy="15525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91" y="47391"/>
            <a:ext cx="1809047" cy="155257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53" y="34274"/>
            <a:ext cx="2001538" cy="148402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6282"/>
            <a:ext cx="2578308" cy="11917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80" y="3985041"/>
            <a:ext cx="3952875" cy="11525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96" y="5811498"/>
            <a:ext cx="2940804" cy="10382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94" y="4629931"/>
            <a:ext cx="2940805" cy="8572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9" y="1729490"/>
            <a:ext cx="2255922" cy="16002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275929"/>
            <a:ext cx="2333625" cy="15621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4" y="17881"/>
            <a:ext cx="2521578" cy="146614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029"/>
            <a:ext cx="2246553" cy="12096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4" y="5478904"/>
            <a:ext cx="2323476" cy="13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93102" y="1109272"/>
            <a:ext cx="6325510" cy="434714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4400" b="1" dirty="0"/>
              <a:t>İ</a:t>
            </a:r>
            <a:r>
              <a:rPr lang="tr-TR" sz="4400" b="1" dirty="0" smtClean="0"/>
              <a:t>nternet ortamında İngilizceden sonra en çok kullanılan dildir.</a:t>
            </a:r>
            <a:endParaRPr lang="tr-TR" sz="4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5" y="332984"/>
            <a:ext cx="2943225" cy="15525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19" y="4870633"/>
            <a:ext cx="3343275" cy="13620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3298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421</TotalTime>
  <Words>131</Words>
  <Application>Microsoft Office PowerPoint</Application>
  <PresentationFormat>Geniş ekran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Algerian</vt:lpstr>
      <vt:lpstr>Century Gothic</vt:lpstr>
      <vt:lpstr>Comic Sans MS</vt:lpstr>
      <vt:lpstr>Wingdings</vt:lpstr>
      <vt:lpstr>Wingdings 3</vt:lpstr>
      <vt:lpstr>Dilim</vt:lpstr>
      <vt:lpstr>WIR LERNEN DEUTSCH 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Deutsch  ıst  ınternatıonal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Deutsch</dc:title>
  <dc:creator>Erdem OVAT</dc:creator>
  <cp:lastModifiedBy>Özal</cp:lastModifiedBy>
  <cp:revision>28</cp:revision>
  <dcterms:created xsi:type="dcterms:W3CDTF">2015-09-26T12:46:38Z</dcterms:created>
  <dcterms:modified xsi:type="dcterms:W3CDTF">2015-09-26T20:16:48Z</dcterms:modified>
</cp:coreProperties>
</file>