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5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5E81C-B7D5-444E-AF45-E315C6E04E31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4C8D3-235D-4116-88A7-260EA1119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78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4C8D3-235D-4116-88A7-260EA11196F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70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516590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409732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3564564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929020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55364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102247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94397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1604918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458137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91427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840449"/>
      </p:ext>
    </p:extLst>
  </p:cSld>
  <p:clrMapOvr>
    <a:masterClrMapping/>
  </p:clrMapOvr>
  <p:transition spd="slow">
    <p:randomBar dir="vert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54E2-F6B6-4B5C-B6E7-3A92C34E1EB9}" type="datetimeFigureOut">
              <a:rPr lang="tr-TR" smtClean="0"/>
              <a:t>21.03.2013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55CB-892B-4DDE-AFBC-CFF2C23748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0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b="1" dirty="0" smtClean="0">
                <a:latin typeface="Segoe Script" pitchFamily="34" charset="0"/>
              </a:rPr>
              <a:t>ADJECTIVES</a:t>
            </a:r>
            <a:endParaRPr lang="tr-TR" b="1" dirty="0">
              <a:latin typeface="Segoe Script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04856" cy="37219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endParaRPr lang="tr-TR" dirty="0" smtClean="0">
              <a:latin typeface="Segoe Script" pitchFamily="34" charset="0"/>
            </a:endParaRPr>
          </a:p>
          <a:p>
            <a:r>
              <a:rPr lang="tr-TR" dirty="0"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Segoe Script" pitchFamily="34" charset="0"/>
              </a:rPr>
              <a:t>b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ig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small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tall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short</a:t>
            </a:r>
            <a:endParaRPr lang="tr-TR" b="1" dirty="0" smtClean="0">
              <a:solidFill>
                <a:schemeClr val="tx1"/>
              </a:solidFill>
              <a:latin typeface="Segoe Script" pitchFamily="34" charset="0"/>
            </a:endParaRPr>
          </a:p>
          <a:p>
            <a:endParaRPr lang="tr-TR" b="1" dirty="0">
              <a:solidFill>
                <a:schemeClr val="tx1"/>
              </a:solidFill>
              <a:latin typeface="Segoe Script" pitchFamily="34" charset="0"/>
            </a:endParaRPr>
          </a:p>
          <a:p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fat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ugly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thin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 </a:t>
            </a:r>
          </a:p>
          <a:p>
            <a:endParaRPr lang="tr-TR" b="1" dirty="0" smtClean="0">
              <a:solidFill>
                <a:schemeClr val="tx1"/>
              </a:solidFill>
              <a:latin typeface="Segoe Script" pitchFamily="34" charset="0"/>
            </a:endParaRPr>
          </a:p>
          <a:p>
            <a:r>
              <a:rPr lang="tr-TR" b="1" dirty="0" err="1">
                <a:solidFill>
                  <a:schemeClr val="tx1"/>
                </a:solidFill>
                <a:latin typeface="Segoe Script" pitchFamily="34" charset="0"/>
              </a:rPr>
              <a:t>b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eautiful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clever</a:t>
            </a:r>
            <a:r>
              <a:rPr lang="tr-TR" b="1" dirty="0" smtClean="0">
                <a:solidFill>
                  <a:schemeClr val="tx1"/>
                </a:solidFill>
                <a:latin typeface="Segoe Script" pitchFamily="34" charset="0"/>
              </a:rPr>
              <a:t>     </a:t>
            </a:r>
            <a:r>
              <a:rPr lang="tr-TR" b="1" dirty="0" err="1" smtClean="0">
                <a:solidFill>
                  <a:schemeClr val="tx1"/>
                </a:solidFill>
                <a:latin typeface="Segoe Script" pitchFamily="34" charset="0"/>
              </a:rPr>
              <a:t>stupid</a:t>
            </a:r>
            <a:endParaRPr lang="tr-TR" b="1" dirty="0">
              <a:solidFill>
                <a:schemeClr val="tx1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36327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Tonton is an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old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person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9218" name="Picture 2" descr="C:\Users\ilyas\Desktop\adjectives\o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0005"/>
            <a:ext cx="8208912" cy="448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371024" y="5085184"/>
            <a:ext cx="230425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000" b="1" dirty="0" err="1" smtClean="0">
                <a:solidFill>
                  <a:srgbClr val="C00000"/>
                </a:solidFill>
                <a:latin typeface="Segoe Script" pitchFamily="34" charset="0"/>
              </a:rPr>
              <a:t>old</a:t>
            </a:r>
            <a:endParaRPr lang="tr-TR" sz="6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42430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smtClean="0">
                <a:latin typeface="Segoe Script" pitchFamily="34" charset="0"/>
              </a:rPr>
              <a:t>Metin is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sad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at </a:t>
            </a:r>
            <a:r>
              <a:rPr lang="tr-TR" dirty="0" err="1" smtClean="0">
                <a:latin typeface="Segoe Script" pitchFamily="34" charset="0"/>
              </a:rPr>
              <a:t>that</a:t>
            </a:r>
            <a:r>
              <a:rPr lang="tr-TR" dirty="0" smtClean="0">
                <a:latin typeface="Segoe Script" pitchFamily="34" charset="0"/>
              </a:rPr>
              <a:t> moment.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5579" y="1604473"/>
            <a:ext cx="8229600" cy="4525963"/>
          </a:xfrm>
        </p:spPr>
        <p:txBody>
          <a:bodyPr/>
          <a:lstStyle/>
          <a:p>
            <a:endParaRPr lang="tr-TR"/>
          </a:p>
        </p:txBody>
      </p:sp>
      <p:pic>
        <p:nvPicPr>
          <p:cNvPr id="10242" name="Picture 2" descr="C:\Users\ilyas\Desktop\adjectives\s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659510"/>
            <a:ext cx="828092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372200" y="5229200"/>
            <a:ext cx="237626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err="1" smtClean="0">
                <a:solidFill>
                  <a:srgbClr val="C00000"/>
                </a:solidFill>
                <a:latin typeface="Segoe Script" pitchFamily="34" charset="0"/>
              </a:rPr>
              <a:t>sad</a:t>
            </a:r>
            <a:endParaRPr lang="tr-TR" sz="48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29862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Segoe Script" pitchFamily="34" charset="0"/>
              </a:rPr>
              <a:t>Güdük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short</a:t>
            </a:r>
            <a:r>
              <a:rPr lang="tr-TR" dirty="0" smtClean="0">
                <a:solidFill>
                  <a:schemeClr val="tx1"/>
                </a:solidFill>
                <a:latin typeface="Segoe Script" pitchFamily="34" charset="0"/>
              </a:rPr>
              <a:t> boy.</a:t>
            </a:r>
            <a:endParaRPr lang="tr-TR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482" name="Picture 2" descr="C:\Users\ilyas\Desktop\sh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8" y="1572491"/>
            <a:ext cx="82089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516216" y="5220843"/>
            <a:ext cx="2193384" cy="9518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err="1" smtClean="0">
                <a:solidFill>
                  <a:srgbClr val="C00000"/>
                </a:solidFill>
                <a:latin typeface="Segoe Script" pitchFamily="34" charset="0"/>
              </a:rPr>
              <a:t>short</a:t>
            </a:r>
            <a:endParaRPr lang="tr-TR" sz="48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41630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Segoe Script" pitchFamily="34" charset="0"/>
              </a:rPr>
              <a:t>A </a:t>
            </a:r>
            <a:r>
              <a:rPr lang="tr-TR" dirty="0" err="1" smtClean="0">
                <a:latin typeface="Segoe Script" pitchFamily="34" charset="0"/>
              </a:rPr>
              <a:t>turtle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slow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animal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1266" name="Picture 2" descr="C:\Users\ilyas\Desktop\adjectives\sl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09304"/>
            <a:ext cx="8208912" cy="45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300192" y="5229200"/>
            <a:ext cx="237626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5400" b="1" dirty="0" err="1" smtClean="0">
                <a:solidFill>
                  <a:srgbClr val="C00000"/>
                </a:solidFill>
                <a:latin typeface="Segoe Script" pitchFamily="34" charset="0"/>
              </a:rPr>
              <a:t>slow</a:t>
            </a:r>
            <a:endParaRPr lang="tr-TR" sz="5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99183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There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small</a:t>
            </a:r>
            <a:r>
              <a:rPr lang="tr-TR" b="1" i="1" u="sng" dirty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fish</a:t>
            </a:r>
            <a:r>
              <a:rPr lang="tr-TR" dirty="0" smtClean="0">
                <a:latin typeface="Segoe Script" pitchFamily="34" charset="0"/>
              </a:rPr>
              <a:t> in </a:t>
            </a:r>
            <a:r>
              <a:rPr lang="tr-TR" dirty="0" err="1" smtClean="0">
                <a:latin typeface="Segoe Script" pitchFamily="34" charset="0"/>
              </a:rPr>
              <a:t>the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aquarium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2290" name="Picture 2" descr="C:\Users\ilyas\Desktop\adjectives\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660232" y="5240275"/>
            <a:ext cx="2016224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small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52496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Kaslı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strong</a:t>
            </a:r>
            <a:r>
              <a:rPr lang="tr-TR" dirty="0" smtClean="0">
                <a:latin typeface="Segoe Script" pitchFamily="34" charset="0"/>
              </a:rPr>
              <a:t> man.  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 descr="C:\Users\ilyas\Desktop\adjectives\stro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444208" y="5229200"/>
            <a:ext cx="2232247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  <a:latin typeface="Segoe Script" pitchFamily="34" charset="0"/>
              </a:rPr>
              <a:t>strong</a:t>
            </a:r>
            <a:endParaRPr lang="tr-TR" sz="4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48488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Segoe Script" pitchFamily="34" charset="0"/>
              </a:rPr>
              <a:t>Şaşkın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stupid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boy.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4338" name="Picture 2" descr="C:\Users\ilyas\Desktop\adjectives\stup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44" y="1628800"/>
            <a:ext cx="818661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228184" y="5085184"/>
            <a:ext cx="2448271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  <a:latin typeface="Segoe Script" pitchFamily="34" charset="0"/>
              </a:rPr>
              <a:t>stupid</a:t>
            </a:r>
            <a:endParaRPr lang="tr-TR" sz="4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49308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</a:t>
            </a:r>
            <a:r>
              <a:rPr lang="tr-TR" smtClean="0">
                <a:latin typeface="Segoe Script" pitchFamily="34" charset="0"/>
              </a:rPr>
              <a:t>Sıska </a:t>
            </a:r>
            <a:r>
              <a:rPr lang="tr-TR" dirty="0" smtClean="0">
                <a:latin typeface="Segoe Script" pitchFamily="34" charset="0"/>
              </a:rPr>
              <a:t>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thin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man.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9458" name="Picture 2" descr="C:\Users\ilyas\Desktop\ta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19" cy="44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228184" y="5057071"/>
            <a:ext cx="2520279" cy="1040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600" b="1" dirty="0" err="1" smtClean="0">
                <a:solidFill>
                  <a:srgbClr val="C00000"/>
                </a:solidFill>
                <a:latin typeface="Segoe Script" pitchFamily="34" charset="0"/>
              </a:rPr>
              <a:t>thin</a:t>
            </a:r>
            <a:endParaRPr lang="tr-TR" sz="66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46643"/>
      </p:ext>
    </p:extLst>
  </p:cSld>
  <p:clrMapOvr>
    <a:masterClrMapping/>
  </p:clrMapOvr>
  <p:transition spd="slow">
    <p:randomBar dir="vert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</a:t>
            </a:r>
            <a:r>
              <a:rPr lang="tr-TR" dirty="0" smtClean="0">
                <a:latin typeface="Segoe Script" pitchFamily="34" charset="0"/>
              </a:rPr>
              <a:t>Sırık </a:t>
            </a:r>
            <a:r>
              <a:rPr lang="tr-TR" dirty="0" smtClean="0">
                <a:latin typeface="Segoe Script" pitchFamily="34" charset="0"/>
              </a:rPr>
              <a:t>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tall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person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5362" name="Picture 2" descr="C:\Users\ilyas\Desktop\adjectives\th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37391" cy="45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588224" y="5157192"/>
            <a:ext cx="2144703" cy="9864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tall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21130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Mrs</a:t>
            </a:r>
            <a:r>
              <a:rPr lang="tr-TR" dirty="0" smtClean="0">
                <a:latin typeface="Segoe Script" pitchFamily="34" charset="0"/>
              </a:rPr>
              <a:t>. Korkuluk is an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ugly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woman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6386" name="Picture 2" descr="C:\Users\ilyas\Desktop\adjectives\ug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40442"/>
            <a:ext cx="8208912" cy="450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588224" y="5229200"/>
            <a:ext cx="2088233" cy="9210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ugly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0820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She</a:t>
            </a:r>
            <a:r>
              <a:rPr lang="tr-TR" dirty="0" smtClean="0">
                <a:latin typeface="Segoe Script" pitchFamily="34" charset="0"/>
              </a:rPr>
              <a:t> is a</a:t>
            </a:r>
            <a:r>
              <a:rPr lang="tr-TR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beautiful</a:t>
            </a:r>
            <a:r>
              <a:rPr lang="tr-TR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princess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7" name="Picture 3" descr="C:\Users\ilyas\Desktop\adjectives\beautiif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95" y="1645473"/>
            <a:ext cx="8208911" cy="444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040111" y="5173865"/>
            <a:ext cx="2664295" cy="9157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err="1" smtClean="0">
                <a:solidFill>
                  <a:srgbClr val="C00000"/>
                </a:solidFill>
                <a:latin typeface="Segoe Script" pitchFamily="34" charset="0"/>
              </a:rPr>
              <a:t>beautiful</a:t>
            </a:r>
            <a:endParaRPr lang="tr-TR" sz="36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90974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Cılız is a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weak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person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 descr="C:\Users\ilyas\Desktop\adjectives\wea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1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444208" y="5085184"/>
            <a:ext cx="2304255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err="1" smtClean="0">
                <a:solidFill>
                  <a:srgbClr val="C00000"/>
                </a:solidFill>
                <a:latin typeface="Segoe Script" pitchFamily="34" charset="0"/>
              </a:rPr>
              <a:t>weak</a:t>
            </a:r>
            <a:endParaRPr lang="tr-TR" sz="48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58891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Rocky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young</a:t>
            </a:r>
            <a:r>
              <a:rPr lang="tr-TR" dirty="0" smtClean="0">
                <a:latin typeface="Segoe Script" pitchFamily="34" charset="0"/>
              </a:rPr>
              <a:t> boy.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 descr="C:\Users\ilyas\Desktop\adjectives\you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15530"/>
            <a:ext cx="8208912" cy="454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444208" y="5157192"/>
            <a:ext cx="2232249" cy="10081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young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87816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smtClean="0">
                <a:latin typeface="Segoe Script" pitchFamily="34" charset="0"/>
              </a:rPr>
              <a:t>An </a:t>
            </a:r>
            <a:r>
              <a:rPr lang="tr-TR" dirty="0" err="1" smtClean="0">
                <a:latin typeface="Segoe Script" pitchFamily="34" charset="0"/>
              </a:rPr>
              <a:t>elephant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big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animal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ilyas\Desktop\adjectives\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82" y="1700808"/>
            <a:ext cx="8280920" cy="44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084168" y="5229200"/>
            <a:ext cx="2675534" cy="9532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 err="1" smtClean="0">
                <a:solidFill>
                  <a:srgbClr val="C00000"/>
                </a:solidFill>
                <a:latin typeface="Segoe Script" pitchFamily="34" charset="0"/>
              </a:rPr>
              <a:t>big</a:t>
            </a:r>
            <a:endParaRPr lang="tr-TR" sz="48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64448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Jerry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clever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mouse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ilyas\Desktop\adjectives\cle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8" y="1628800"/>
            <a:ext cx="82089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228184" y="5373216"/>
            <a:ext cx="2448272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  <a:latin typeface="Segoe Script" pitchFamily="34" charset="0"/>
              </a:rPr>
              <a:t>clever</a:t>
            </a:r>
            <a:endParaRPr lang="tr-TR" sz="4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77508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Segoe Script" pitchFamily="34" charset="0"/>
              </a:rPr>
              <a:t>A </a:t>
            </a:r>
            <a:r>
              <a:rPr lang="tr-TR" dirty="0" err="1" smtClean="0">
                <a:latin typeface="Segoe Script" pitchFamily="34" charset="0"/>
              </a:rPr>
              <a:t>rabbit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u="sng" dirty="0" err="1" smtClean="0">
                <a:solidFill>
                  <a:srgbClr val="C00000"/>
                </a:solidFill>
                <a:latin typeface="Segoe Script" pitchFamily="34" charset="0"/>
              </a:rPr>
              <a:t>fast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animal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C:\Users\ilyas\Desktop\adjectives\f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5161"/>
            <a:ext cx="8280920" cy="446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660232" y="5157192"/>
            <a:ext cx="2088232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fast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11732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Etobur is a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fat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man.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ilyas\Desktop\adjectives\f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80920" cy="446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401492" y="5206110"/>
            <a:ext cx="2376264" cy="9348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400" b="1" dirty="0" err="1" smtClean="0">
                <a:solidFill>
                  <a:srgbClr val="C00000"/>
                </a:solidFill>
                <a:latin typeface="Segoe Script" pitchFamily="34" charset="0"/>
              </a:rPr>
              <a:t>fat</a:t>
            </a:r>
            <a:endParaRPr lang="tr-TR" sz="4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395334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Mr</a:t>
            </a:r>
            <a:r>
              <a:rPr lang="tr-TR" dirty="0" smtClean="0">
                <a:latin typeface="Segoe Script" pitchFamily="34" charset="0"/>
              </a:rPr>
              <a:t>. Karizma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handsome</a:t>
            </a:r>
            <a:r>
              <a:rPr lang="tr-TR" b="1" i="1" u="sng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tr-TR" dirty="0" smtClean="0">
                <a:latin typeface="Segoe Script" pitchFamily="34" charset="0"/>
              </a:rPr>
              <a:t>man.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6146" name="Picture 2" descr="C:\Users\ilyas\Desktop\adjectives\handso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41" y="1623945"/>
            <a:ext cx="8208912" cy="45336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  <p:sp>
        <p:nvSpPr>
          <p:cNvPr id="4" name="Yuvarlatılmış Dikdörtgen 3"/>
          <p:cNvSpPr/>
          <p:nvPr/>
        </p:nvSpPr>
        <p:spPr>
          <a:xfrm>
            <a:off x="6012160" y="5085184"/>
            <a:ext cx="2664296" cy="10724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b="1" dirty="0" err="1" smtClean="0">
                <a:solidFill>
                  <a:srgbClr val="C00000"/>
                </a:solidFill>
                <a:latin typeface="Segoe Script" pitchFamily="34" charset="0"/>
              </a:rPr>
              <a:t>handsome</a:t>
            </a:r>
            <a:endParaRPr lang="tr-TR" sz="32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49981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>
                <a:latin typeface="Segoe Script" pitchFamily="34" charset="0"/>
              </a:rPr>
              <a:t>Max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happy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tiger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 descr="C:\Users\ilyas\Desktop\adjectives\ha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16986"/>
            <a:ext cx="8352928" cy="452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228184" y="5085184"/>
            <a:ext cx="2520280" cy="10582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  <a:latin typeface="Segoe Script" pitchFamily="34" charset="0"/>
              </a:rPr>
              <a:t>happy</a:t>
            </a:r>
            <a:endParaRPr lang="tr-TR" sz="4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28874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dirty="0" err="1" smtClean="0">
                <a:latin typeface="Segoe Script" pitchFamily="34" charset="0"/>
              </a:rPr>
              <a:t>There</a:t>
            </a:r>
            <a:r>
              <a:rPr lang="tr-TR" dirty="0" smtClean="0">
                <a:latin typeface="Segoe Script" pitchFamily="34" charset="0"/>
              </a:rPr>
              <a:t> is a </a:t>
            </a:r>
            <a:r>
              <a:rPr lang="tr-TR" b="1" i="1" u="sng" dirty="0" err="1" smtClean="0">
                <a:solidFill>
                  <a:srgbClr val="C00000"/>
                </a:solidFill>
                <a:latin typeface="Segoe Script" pitchFamily="34" charset="0"/>
              </a:rPr>
              <a:t>lovely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teddy</a:t>
            </a:r>
            <a:r>
              <a:rPr lang="tr-TR" dirty="0" smtClean="0">
                <a:latin typeface="Segoe Script" pitchFamily="34" charset="0"/>
              </a:rPr>
              <a:t> </a:t>
            </a:r>
            <a:r>
              <a:rPr lang="tr-TR" dirty="0" err="1" smtClean="0">
                <a:latin typeface="Segoe Script" pitchFamily="34" charset="0"/>
              </a:rPr>
              <a:t>bear</a:t>
            </a:r>
            <a:r>
              <a:rPr lang="tr-TR" dirty="0" smtClean="0">
                <a:latin typeface="Segoe Script" pitchFamily="34" charset="0"/>
              </a:rPr>
              <a:t>.</a:t>
            </a:r>
            <a:endParaRPr lang="tr-TR" dirty="0">
              <a:latin typeface="Segoe Script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 descr="C:\Users\ilyas\Desktop\adjectives\love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6228184" y="5167943"/>
            <a:ext cx="2448272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b="1" dirty="0" err="1" smtClean="0">
                <a:solidFill>
                  <a:srgbClr val="C00000"/>
                </a:solidFill>
                <a:latin typeface="Segoe Script" pitchFamily="34" charset="0"/>
              </a:rPr>
              <a:t>lovely</a:t>
            </a:r>
            <a:endParaRPr lang="tr-TR" sz="40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1700"/>
      </p:ext>
    </p:extLst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178</Words>
  <Application>Microsoft Office PowerPoint</Application>
  <PresentationFormat>Ekran Gösterisi (4:3)</PresentationFormat>
  <Paragraphs>48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ADJECTIVES</vt:lpstr>
      <vt:lpstr>She is a beautiful princess.</vt:lpstr>
      <vt:lpstr>An elephant is a big animal.</vt:lpstr>
      <vt:lpstr>Jerry is a clever mouse.</vt:lpstr>
      <vt:lpstr>A rabbit is a fast animal.</vt:lpstr>
      <vt:lpstr>Mr. Etobur is a fat man.</vt:lpstr>
      <vt:lpstr>Mr. Karizma is a handsome man.</vt:lpstr>
      <vt:lpstr>Max is a happy tiger.</vt:lpstr>
      <vt:lpstr>There is a lovely teddy bear.</vt:lpstr>
      <vt:lpstr>Mr. Tonton is an old person.</vt:lpstr>
      <vt:lpstr>Metin is sad at that moment.</vt:lpstr>
      <vt:lpstr>Güdük is a short boy.</vt:lpstr>
      <vt:lpstr>A turtle is a slow animal.</vt:lpstr>
      <vt:lpstr>There is a small fish in the aquarium.</vt:lpstr>
      <vt:lpstr>Mr. Kaslı is a strong man.  </vt:lpstr>
      <vt:lpstr>Şaşkın is a stupid boy.</vt:lpstr>
      <vt:lpstr>Mr. Sıska is a thin man.</vt:lpstr>
      <vt:lpstr>Mr. Sırık is a tall person.</vt:lpstr>
      <vt:lpstr>Mrs. Korkuluk is an ugly woman.</vt:lpstr>
      <vt:lpstr>Mr. Cılız is a weak person.</vt:lpstr>
      <vt:lpstr>Rocky is a young boy.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ilyas</cp:lastModifiedBy>
  <cp:revision>17</cp:revision>
  <dcterms:created xsi:type="dcterms:W3CDTF">2013-03-20T19:13:45Z</dcterms:created>
  <dcterms:modified xsi:type="dcterms:W3CDTF">2013-03-21T07:08:10Z</dcterms:modified>
</cp:coreProperties>
</file>