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06.12.2017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 HECECİLER</a:t>
            </a:r>
            <a:endParaRPr lang="tr-TR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2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08012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 ZİYA ORTAÇ (1895 – 1967)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heceyle hem de aruzla şiirler yazmıştır.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edebiyatının önemli mizah yazarlarındandır.  Akbaba adlı  mizah dergisini çıkarmıştır.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Eserleri: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Akından Akına, Cenk Ufukları, Yanardağ, Kuş Cıvıltıları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(Çocuk Şiirleri)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Anı: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Portreler, Bizim Yokuş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(Gazetecilik Anıları)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Göç, Uç Katlı Ev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Fıkra: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Beşik, Ocak, Sarı Çizmeli Mehmet Ağa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Gezi Yazısı: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 Ucuyla Avrupa</a:t>
            </a:r>
          </a:p>
        </p:txBody>
      </p:sp>
    </p:spTree>
    <p:extLst>
      <p:ext uri="{BB962C8B-B14F-4D97-AF65-F5344CB8AC3E}">
        <p14:creationId xmlns:p14="http://schemas.microsoft.com/office/powerpoint/2010/main" xmlns="" val="2637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62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08012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ORHAN SEYFİ ORHON (1890 – 1972)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04056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Şiire aruzla başlamış sonraları heceyle yazmaya  başlamıştır.  Hece ölçüsüyle gazel biçiminde şiirler de yazmıştır.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“Peri Kızı ile Çoban Hikâyesi” </a:t>
            </a:r>
            <a:r>
              <a:rPr lang="tr-T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adlı manzum masalıyla  sevilmiştir. Mizah çalışmaları da vardır.</a:t>
            </a:r>
          </a:p>
          <a:p>
            <a:pPr algn="l"/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Eserleri:</a:t>
            </a:r>
          </a:p>
          <a:p>
            <a:pPr algn="l"/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Fırtına ve Kar, Peri Kızı ile Çoban Hikâyesi, Gönülden Sesler</a:t>
            </a:r>
          </a:p>
          <a:p>
            <a:pPr algn="l"/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Mizah-Hiciv Hikâyeleri: </a:t>
            </a:r>
            <a:r>
              <a:rPr lang="tr-T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Asri Kerem, Düğün Gecesi</a:t>
            </a:r>
          </a:p>
          <a:p>
            <a:pPr algn="l"/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Makaleleri: </a:t>
            </a:r>
            <a:r>
              <a:rPr lang="tr-T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Dün-Bugün-Yarın</a:t>
            </a:r>
          </a:p>
          <a:p>
            <a:pPr algn="l"/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Fıkra: </a:t>
            </a:r>
            <a:r>
              <a:rPr lang="tr-T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Kulaktan Kulağa</a:t>
            </a:r>
          </a:p>
        </p:txBody>
      </p:sp>
    </p:spTree>
    <p:extLst>
      <p:ext uri="{BB962C8B-B14F-4D97-AF65-F5344CB8AC3E}">
        <p14:creationId xmlns:p14="http://schemas.microsoft.com/office/powerpoint/2010/main" xmlns="" val="2180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04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29614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FARUK NAFİZ ÇAMLIBEL (1898 – 1973)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82453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Aruz ölçüsüyle yazdığı ilk şiirlerden sonra daha çok heceyi kullanmaya başlamıştır.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Aruzu tamamıyla terk etmeyen şair her iki vezni de ustaca kullanmıştır.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“Sanat”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adlı şiiriyle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“memleketçi edebiyat”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anlayışının öncülüğünü yapmıştır.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bireysel duygularını hem de memleket konularını şiirlerinde işlemiştir.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 ile gerçeği kaynaştırdığı epik ve lirik özellikteki şiirler yazmıştır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1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“Han Duvarları”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şiiriyle sevilmiş bir şairdir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Realist-romantik özellikler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taşır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Dinle Neyden. Şarkın Sultanları, Çoban Çeşmesi,  Sudaki Halkalar,  Han Duvarları, Zindan Duvarları, Akıncı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Türküleri</a:t>
            </a:r>
            <a:endParaRPr lang="tr-T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Tiyatro: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Canavar, Akın, Özyurt, Kahraman, Yayla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Kartalı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(Çoğu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manzumdur)</a:t>
            </a:r>
          </a:p>
          <a:p>
            <a:pPr algn="l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Roman: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Yıldız Yağmuru, Ayşe’nin Doktoru</a:t>
            </a:r>
          </a:p>
        </p:txBody>
      </p:sp>
    </p:spTree>
    <p:extLst>
      <p:ext uri="{BB962C8B-B14F-4D97-AF65-F5344CB8AC3E}">
        <p14:creationId xmlns:p14="http://schemas.microsoft.com/office/powerpoint/2010/main" xmlns="" val="31478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5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HİSARCILAR</a:t>
            </a:r>
            <a:endParaRPr lang="tr-TR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1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224136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Hisarcılar’ın </a:t>
            </a:r>
            <a:r>
              <a:rPr lang="tr-T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endParaRPr lang="tr-TR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04056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sayısı 1950’de yayımlanan Hisar dergisi, iki ayrı dönemde yayın hayatını sürdürmüştür. 1950-1957 arasında yetmiş beş sayı; 1964-1980 arasında iki yüz iki sayı yayımlanmıştır.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Garipçilere ve İkinci Yeniciler’e tepki göstermişler ve milli duyguları manevi değerleri öne çıkaran bir edebiyattan yana olmuşlardır.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21957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Ölçü, uyak gibi klâsik edebiyat öğelerini kullanarak, aşk, doğa ve vatan sevgisi gibi konuları işlemişlerdir.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Sanatçının hiçbir ideolojinin sözcülüğünü yapmaması ve bağımsız olması gerektiğini savunmuşlardır.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 güzelliğini korumak koşuluyla; aruzu, heceyi, serbest şiiri kullanmayı, şiiri nesre yaklaştırmayı uygun görmüşlerdir.</a:t>
            </a:r>
          </a:p>
        </p:txBody>
      </p:sp>
    </p:spTree>
    <p:extLst>
      <p:ext uri="{BB962C8B-B14F-4D97-AF65-F5344CB8AC3E}">
        <p14:creationId xmlns:p14="http://schemas.microsoft.com/office/powerpoint/2010/main" xmlns="" val="3426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İLHAN GEÇER (1917 – 2004)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25658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çok duyguya yaslanan şiirler yazmıştır.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Şiirleri dışında eleştirileri de vardır.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yıllar Hisar dergisinin yazı işleri müdürlüğünü yapmıştır.</a:t>
            </a:r>
          </a:p>
          <a:p>
            <a:pPr algn="l"/>
            <a:r>
              <a:rPr lang="tr-T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Büyüyen Eller, Belki, Yeşil Çağ, Hüzzam Beste</a:t>
            </a:r>
          </a:p>
        </p:txBody>
      </p:sp>
    </p:spTree>
    <p:extLst>
      <p:ext uri="{BB962C8B-B14F-4D97-AF65-F5344CB8AC3E}">
        <p14:creationId xmlns:p14="http://schemas.microsoft.com/office/powerpoint/2010/main" xmlns="" val="19305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63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008112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MUNİS FAİK OZANSOY (1911 – 1975)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Hisar dergisi çevresine girerek burada başyazılar yazmıştır.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duygu şairi olarak, Yahya Kemal Beyatlı ve Ahmet Hamdi Tanpınar’daki şiir zevkini yakalamaya çalışmıştır.</a:t>
            </a:r>
          </a:p>
          <a:p>
            <a:pPr algn="l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Mabedin Eşiğinde, Hayal Ettiğim Gibi, Yakarış, Bir Daha, Zaman Saati, Yakınma, Kaybolan Dünya, Düşündüğün Gibi</a:t>
            </a:r>
          </a:p>
        </p:txBody>
      </p:sp>
    </p:spTree>
    <p:extLst>
      <p:ext uri="{BB962C8B-B14F-4D97-AF65-F5344CB8AC3E}">
        <p14:creationId xmlns:p14="http://schemas.microsoft.com/office/powerpoint/2010/main" xmlns="" val="26483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4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224136"/>
          </a:xfrm>
        </p:spPr>
        <p:txBody>
          <a:bodyPr>
            <a:noAutofit/>
          </a:bodyPr>
          <a:lstStyle/>
          <a:p>
            <a:r>
              <a:rPr lang="tr-T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YAVUZ BÜLENT BAKİLER (1936 – …)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89654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şiirimizin öz ve şekil özelliklerini kendi şiir potasında eriterek kişiliğine kavuşmuştur.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Şiirlerinde, Anadolu’ya, Anadolu insanına eğilmiş, onların sorunlarını yapıcı bir tavırla dile getirmiştir.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 ve rahat bir dili, aydınlık bir üslubu vardır.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 ve manevi değerlere bağlı kalmıştır.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Yalnızlık, Duvak, Seninle, Harman</a:t>
            </a:r>
          </a:p>
          <a:p>
            <a:pPr algn="l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Gezi Yazısı: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Üsküp’ten Kosova’ya, Türkistan Türkistan</a:t>
            </a:r>
          </a:p>
        </p:txBody>
      </p:sp>
    </p:spTree>
    <p:extLst>
      <p:ext uri="{BB962C8B-B14F-4D97-AF65-F5344CB8AC3E}">
        <p14:creationId xmlns:p14="http://schemas.microsoft.com/office/powerpoint/2010/main" xmlns="" val="21077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0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368152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MEHMET ÇINARLI (1925 – 1999)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9685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Lise öğrencisi iken şiir yazmaya başlayan sanatçı, şiirlerini önce Antalya Gazetesi,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Yenigün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Yarımay dergilerinde, sonra Çınaraltı ve Doğu’da, daha sonra da arkadaşlarıyla birlikte kurdukları Hisar dergisinde yayımlar.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Yurdu, Çağrı,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Ilgaz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Töre dergilerinde de yazmıştır.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4051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48072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aruz hem de hece vezniyle şiirler yazmıştır.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Yerli ve millî kültürle beslenen şiirleri şekil yönünden mükemmel, muhteva yönünden de orijinal hayâllerle doludur.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Sâde, yaşayan Türkçe ile ferdî ve millî meseleleri anlatır.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Hisar dergisinde yayımladığı deneme ve tenkit yazıları Hisar dergisi Çevresinde bir şâirler okulunun oluşmasını sağlamıştır.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1259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12068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“Yeni </a:t>
            </a:r>
            <a:r>
              <a:rPr lang="tr-TR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Dünyâ Kurmuşum” </a:t>
            </a: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adlı kitabı ile 1976’da Türkiye Millî Kültür Vakfı Şiir Armağanı’nı kazanmıştır.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Şairin Hisar dergisinin 26.sayısında geniş bir biyografisi mevcuttur.</a:t>
            </a:r>
          </a:p>
          <a:p>
            <a:pPr algn="l"/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Güneş Rengi Kadehlerle, Gerçek Hayali Aştı, Bir Yeni Dünya Kurmuşum</a:t>
            </a:r>
          </a:p>
          <a:p>
            <a:pPr algn="l"/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Deneme ve makaleleri: </a:t>
            </a: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Halkımız ve Sanatımız, Söylemek Yaraşır, Sanatçı Dostlarım</a:t>
            </a:r>
          </a:p>
        </p:txBody>
      </p:sp>
    </p:spTree>
    <p:extLst>
      <p:ext uri="{BB962C8B-B14F-4D97-AF65-F5344CB8AC3E}">
        <p14:creationId xmlns:p14="http://schemas.microsoft.com/office/powerpoint/2010/main" xmlns="" val="23956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52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44016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 Hececiler’in Genel Özellikleri</a:t>
            </a: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75252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Hecenin beş şairi adıyla da anılan bu sanatçılar milli  edebiyat akımından etkilenmiş ve şiirlerinde hece veznini kullanmışlardır.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sade ve özentisiz olmayı ve süsten uzak olmayı tercih etmişlerdir.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 hececiler şiire birinci dünya savaşı ve milli mücadele döneminde başlamışlardır.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 hececiler ilk şiirlerinde aruz veznini kullanmışlar daha sonra heceye geçmişlerdir.</a:t>
            </a:r>
          </a:p>
        </p:txBody>
      </p:sp>
    </p:spTree>
    <p:extLst>
      <p:ext uri="{BB962C8B-B14F-4D97-AF65-F5344CB8AC3E}">
        <p14:creationId xmlns:p14="http://schemas.microsoft.com/office/powerpoint/2010/main" xmlns="" val="32351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936104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GÜLTEKİN SAMANOĞLU (1927 – …)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Hisar’ın kurucuları arasındadır.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Hatıraları ve birtakım yaşantının ilham ettiği kapalı duyguları anlattığı şiirlerinde saadeti arar.</a:t>
            </a:r>
          </a:p>
          <a:p>
            <a:pPr algn="l"/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Alacakaranlık, Uzun Vuran Gölge</a:t>
            </a:r>
          </a:p>
        </p:txBody>
      </p:sp>
    </p:spTree>
    <p:extLst>
      <p:ext uri="{BB962C8B-B14F-4D97-AF65-F5344CB8AC3E}">
        <p14:creationId xmlns:p14="http://schemas.microsoft.com/office/powerpoint/2010/main" xmlns="" val="3349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23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936104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MUSTAFA NECATİ KARAER (1929 – 1995)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Hisar’ın kurucuları arasındadır.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 edebiyatına ilgi duymuştur.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Zengin bir çağrışım olan şiirlerinde gelenekten de geniş ölçüde faydalanan sanatçı dile hâkimdir.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Kerem ile Aslı’yı yeniden yazmıştır.</a:t>
            </a:r>
          </a:p>
          <a:p>
            <a:pPr algn="l"/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Sevmek Varken, Güvercin Uçurtmak, Kuşlar ve İnsanlar, Ses Mimarlarından</a:t>
            </a:r>
          </a:p>
        </p:txBody>
      </p:sp>
    </p:spTree>
    <p:extLst>
      <p:ext uri="{BB962C8B-B14F-4D97-AF65-F5344CB8AC3E}">
        <p14:creationId xmlns:p14="http://schemas.microsoft.com/office/powerpoint/2010/main" xmlns="" val="29272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63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08012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AHMET TUFAN ŞENTÜRK (1924 – 2005)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Geleneğe bağlı bir şairdir. Konuşma dilini kullanır.</a:t>
            </a:r>
          </a:p>
          <a:p>
            <a:pPr algn="l"/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</a:p>
          <a:p>
            <a:pPr algn="l"/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Sarhoş Dünya, Mustafa Kemal, Allah Versin, Çakır Dikeni, İnsanlık Şarkısı, Hepsinden Güzel, Sevgiyle, Dağıstan Aslanı Şeyh Şamil Destanı</a:t>
            </a:r>
          </a:p>
        </p:txBody>
      </p:sp>
    </p:spTree>
    <p:extLst>
      <p:ext uri="{BB962C8B-B14F-4D97-AF65-F5344CB8AC3E}">
        <p14:creationId xmlns:p14="http://schemas.microsoft.com/office/powerpoint/2010/main" xmlns="" val="26847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35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BEKİR SITKI ERDOĞAN 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 – </a:t>
            </a:r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COŞKUN ERTEPINAR 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(1914 – 2006</a:t>
            </a:r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FEYZİ HALICI 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(1924 – </a:t>
            </a:r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NEVZAT YALÇIN 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 – </a:t>
            </a:r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NÜZHET ERMAN 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(1928 – 1996</a:t>
            </a:r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YAHYA AKENGİN </a:t>
            </a: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(1946 – …)</a:t>
            </a:r>
          </a:p>
        </p:txBody>
      </p:sp>
    </p:spTree>
    <p:extLst>
      <p:ext uri="{BB962C8B-B14F-4D97-AF65-F5344CB8AC3E}">
        <p14:creationId xmlns:p14="http://schemas.microsoft.com/office/powerpoint/2010/main" xmlns="" val="15704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r>
              <a:rPr lang="tr-TR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Garipçiler (Birinci Yeniciler)</a:t>
            </a:r>
          </a:p>
        </p:txBody>
      </p:sp>
    </p:spTree>
    <p:extLst>
      <p:ext uri="{BB962C8B-B14F-4D97-AF65-F5344CB8AC3E}">
        <p14:creationId xmlns:p14="http://schemas.microsoft.com/office/powerpoint/2010/main" xmlns="" val="14946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224136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 akımının (Birinci Yenicilerin) özellikleri:</a:t>
            </a: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82453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her türlü kurala ve belirli kalıplara karşı çıkmışlardır.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ölçü, kafiye ve dörtlüğe karşı çıkmışlardır.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şairaneliği, mecazlı söyleyiş ve sanatları kabul etmediler.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Süslü, sanatlı dile karşı çıkıp sade bir dil kullandılar.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o güne kadar işlenmedik konuları ele aldılar.</a:t>
            </a:r>
          </a:p>
        </p:txBody>
      </p:sp>
    </p:spTree>
    <p:extLst>
      <p:ext uri="{BB962C8B-B14F-4D97-AF65-F5344CB8AC3E}">
        <p14:creationId xmlns:p14="http://schemas.microsoft.com/office/powerpoint/2010/main" xmlns="" val="21079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Konuşma dili ile günlük sıradan konuları işlediler.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İşledikleri konular günlük hayattan sıradan insanların problemleri, yaşama sevinci ve hayattaki bazı garipliklerdir.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 deyişlerinden yararlanmışlar, toplumsal yergiye yer vermişlerdir</a:t>
            </a:r>
            <a:r>
              <a:rPr lang="tr-T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888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memleket sevgisi, yurdun güzellikleri, kahramanlıklar ve yiğitlik gibi temaları işlemişlerdir.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Hece vezni ile serbest müstezat yazmayı da denediler.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Mısra kümelerinde dörtlük esasına bağlı kalmadılar yeni yeni biçimler aradılar.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Nesir cümlesini şiire aktardılar ve düzyazıdaki söz  dizimini şiirlerde de görülmesi beş hececiler de çok rastlanan bir özelliktir.</a:t>
            </a:r>
          </a:p>
        </p:txBody>
      </p:sp>
    </p:spTree>
    <p:extLst>
      <p:ext uri="{BB962C8B-B14F-4D97-AF65-F5344CB8AC3E}">
        <p14:creationId xmlns:p14="http://schemas.microsoft.com/office/powerpoint/2010/main" xmlns="" val="9839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anlaşılmazlık dışlanmış ve anlam, şiirin en önemli niteliği olarak öne çıkarılmıştır.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“Şiir, bir bütün hususiyeti edasında olan bir söz sanatıdır ve her şeyden önce manadan ibarettir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“tarihinin aç gözünü doyurmuş olan edebi sanatlara”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artık gerek olmadığını savunmuşlardır. Onlara göre her türlü söz ve anlatım sanatı bırakılmalıdır.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601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33670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çağlarda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“İkinci dizenin daha kolay hatırlanması için bir araç olarak kullanıldığına inandıkları ölçü ve uyağı şiirden dışlamış. “Hece ölçüsü de aruz ölçüsü de gereksizdir.”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felsefesini ilke edinmişlerdir. Serbest şiir benimsenmiştir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Kişiler dünyasını sıradan insanlar veya küçük insan tipi oluşturur.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“Şiir halka seslenmelidir”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anlayışıyla sokağı ve günlük yaşamdaki her şeyi şiire aktardılar.</a:t>
            </a:r>
          </a:p>
        </p:txBody>
      </p:sp>
    </p:spTree>
    <p:extLst>
      <p:ext uri="{BB962C8B-B14F-4D97-AF65-F5344CB8AC3E}">
        <p14:creationId xmlns:p14="http://schemas.microsoft.com/office/powerpoint/2010/main" xmlns="" val="5967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26469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Sürrealizm ve dadaizmden etkilenen sanatçılar bilinçaltı, düşler ve çocukluk heyecanları gibi konuları sık kullanmışlardır. Kuralsızlığı kural edinmişlerdir.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Şairanenilikten kaçınmışlar, günlük konuşma dilini </a:t>
            </a:r>
            <a:r>
              <a:rPr lang="tr-T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(sade bir dili)</a:t>
            </a:r>
            <a:r>
              <a:rPr lang="tr-T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kullanmışlardır.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15719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19268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Şiirin müzik, resim gibi sanatlarla olan ilişkisine son vermişlerdir.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İroni ve mizah Garipçilerin ayırıcı özelliklerindendir.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Siyaset dışı kalmışlardır.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“Şiir duyguya değil, akla seslenmelidir” </a:t>
            </a:r>
            <a:r>
              <a:rPr lang="tr-TR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görüşünü benimseyen sanatçılar, şiirin bütün geleneklerden uzaklaşması gerektiğini ifade etmişlerdir.</a:t>
            </a:r>
          </a:p>
        </p:txBody>
      </p:sp>
    </p:spTree>
    <p:extLst>
      <p:ext uri="{BB962C8B-B14F-4D97-AF65-F5344CB8AC3E}">
        <p14:creationId xmlns:p14="http://schemas.microsoft.com/office/powerpoint/2010/main" xmlns="" val="26676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1926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 güzelliği öne çıkarılmıştır.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“Yaşama sevinci”</a:t>
            </a: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dile getirmişlerdir.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Şiirde toplumsal aksaklıkları eleştirmişlerdir.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Söylev havasından uzaklaşmışlar, doğa betimlemelerine başvurmuşlardır.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5287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12068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Edebiyat eleştirmenlerinin değişik yorumlarına uğrayan Garip akımını Nurullah Ataç ve Sabahattin Eyüboğlu desteklemiş, Ahmet Hamdi Tanpınar ise şiirden uzaklaşma saymıştır.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37213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224136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Topluluğun </a:t>
            </a:r>
            <a:r>
              <a:rPr lang="tr-T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Sanatçıları</a:t>
            </a:r>
            <a:endParaRPr lang="tr-TR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a-DK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Orhan Veli Kanık  </a:t>
            </a:r>
            <a:r>
              <a:rPr lang="da-DK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(1914 – 1950)</a:t>
            </a:r>
            <a:endParaRPr lang="tr-TR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Melih Cevdet Anday </a:t>
            </a:r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(1915 – 2002)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Oktay Rıfat Horozcu  </a:t>
            </a:r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(1914 – 1988)</a:t>
            </a:r>
            <a:endParaRPr lang="tr-T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ORHAN VELİ KANIK  (1914 – 1950)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18457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şiirinde iki arkadaşıyla birlikte büyük bir atılım yapmış, yeni bir anlayışın öncüsü olmuştur.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1941’de arkadaşlarıyla birlikte yayımladıkları Garip adlı şiir kitabı ve yazdığı önsöz, Türk şiirinde günden güne donmuş olan eski değerleri yıkmış, şiire başka bir açıdan bakılmasını sağlamıştır.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Fontaine’den fabl çevirileri yapmıştır.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37881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792088"/>
          </a:xfrm>
        </p:spPr>
        <p:txBody>
          <a:bodyPr>
            <a:noAutofit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Şiire getirdiği ilkeler: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25658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Ölçüye baş kaldırıp serbest yazmak,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Kafiyeyi şiir için gerekli görmekten vazgeçmek,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Şairane duyuları, parlak görüntüleri şiirden silmek,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Şiiri hayal gücünün kapalı duvarlarından kurtarıp gerçek hayata çıkarmak, yapmacıksız tabii bir söylentiyle, günlük yaşayış içinde halktan insanları yakalamak,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çeşit kelimeyi konuyu şiire sokmak, halk deyişlerinden yararlanmak ve toplumla ilgili yergiye yer vermektir.</a:t>
            </a:r>
          </a:p>
        </p:txBody>
      </p:sp>
    </p:spTree>
    <p:extLst>
      <p:ext uri="{BB962C8B-B14F-4D97-AF65-F5344CB8AC3E}">
        <p14:creationId xmlns:p14="http://schemas.microsoft.com/office/powerpoint/2010/main" xmlns="" val="3534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pPr algn="l"/>
            <a:r>
              <a:rPr lang="tr-TR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Eserleri:</a:t>
            </a:r>
          </a:p>
          <a:p>
            <a:pPr algn="l"/>
            <a:r>
              <a:rPr lang="tr-TR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Garip, Vazgeçemediğim, Destan Gibi, Yenisi, Karşı</a:t>
            </a:r>
          </a:p>
          <a:p>
            <a:pPr algn="l"/>
            <a:r>
              <a:rPr lang="tr-TR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Nesirleri: </a:t>
            </a:r>
            <a:r>
              <a:rPr lang="tr-TR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 ve Edebiyatımız, Bindiğimiz Dal</a:t>
            </a:r>
          </a:p>
        </p:txBody>
      </p:sp>
    </p:spTree>
    <p:extLst>
      <p:ext uri="{BB962C8B-B14F-4D97-AF65-F5344CB8AC3E}">
        <p14:creationId xmlns:p14="http://schemas.microsoft.com/office/powerpoint/2010/main" xmlns="" val="6950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08012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Topluluğun Sanatçıları</a:t>
            </a:r>
            <a:endParaRPr lang="tr-TR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11256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HALİT FAHRİ OZANSOY </a:t>
            </a:r>
            <a:r>
              <a:rPr lang="tr-TR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(1891 – 1971</a:t>
            </a:r>
            <a:r>
              <a:rPr lang="tr-TR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ENİS BEHİÇ KORYÜREK </a:t>
            </a:r>
            <a:r>
              <a:rPr lang="tr-TR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(1892 – 1949</a:t>
            </a:r>
            <a:r>
              <a:rPr lang="tr-TR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 ZİYA ORTAÇ </a:t>
            </a:r>
            <a:r>
              <a:rPr lang="tr-TR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(1895 – 1967</a:t>
            </a:r>
            <a:r>
              <a:rPr lang="tr-TR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ORHAN SEYFİ ORHON </a:t>
            </a:r>
            <a:r>
              <a:rPr lang="tr-TR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(1890 – 1972</a:t>
            </a:r>
            <a:r>
              <a:rPr lang="tr-TR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FARUK NAFİZ ÇAMLIBEL </a:t>
            </a:r>
            <a:r>
              <a:rPr lang="tr-TR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(1898 – 1973)</a:t>
            </a:r>
          </a:p>
        </p:txBody>
      </p:sp>
    </p:spTree>
    <p:extLst>
      <p:ext uri="{BB962C8B-B14F-4D97-AF65-F5344CB8AC3E}">
        <p14:creationId xmlns:p14="http://schemas.microsoft.com/office/powerpoint/2010/main" xmlns="" val="14719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84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152128"/>
          </a:xfrm>
        </p:spPr>
        <p:txBody>
          <a:bodyPr>
            <a:noAutofit/>
          </a:bodyPr>
          <a:lstStyle/>
          <a:p>
            <a:r>
              <a:rPr lang="tr-T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MELİH CEVDET ANDAY (1915 – 2002)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12968" cy="49685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 akımının temsilcilerindendir.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Şiirlerinde toplumsal gerçekliği inceler.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sonra ilk şiirlerindeki romantizmden sıyrılarak duygulardan çok aklın egemenliğine, güzel günlerin özlemine bırakır.</a:t>
            </a:r>
            <a:endParaRPr lang="tr-TR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1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 oyunlarında arınmış yalın bir dil vardır. Düz yazılarında ise yoğun bir düşünce, şiirsel, esprili, özlü bir dil vardır.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Fıkra, makale, gezi, roman, tiyatro ve şiir yazmıştır. Çevirilerde yapmıştır.</a:t>
            </a:r>
          </a:p>
          <a:p>
            <a:pPr algn="l"/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Garip, Rahatı Kaçan Ağaç, Telgrafname, Yanyana</a:t>
            </a:r>
          </a:p>
        </p:txBody>
      </p:sp>
    </p:spTree>
    <p:extLst>
      <p:ext uri="{BB962C8B-B14F-4D97-AF65-F5344CB8AC3E}">
        <p14:creationId xmlns:p14="http://schemas.microsoft.com/office/powerpoint/2010/main" xmlns="" val="9620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152128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OKTAY RİFAT HOROZCU  (1914 – 1988)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04056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Garip akımının temsilcilerindendir.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Başlangıçta, yeni bir hava içinde, güçlü aşk şiirleri; toplumcu sanat ilkesinden hareketle halk deyimi ve söyleyişlerinden masal ve tekerlemelerden faydalanarak başarılı taşlamalar; sosyal şiirler yazdı.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Perçemli Sokak adlı kitabıyla birlikte şiir anlayışında büyük değişiklik olmuş II. Yeni şiirine kaymıştır.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15147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algn="l"/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Eserleri:</a:t>
            </a:r>
          </a:p>
          <a:p>
            <a:pPr algn="l"/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Yaşayıp Ölmek, Aşk ve Avarelik Üzerine Şiirler, Güzelleme, Karga İle Tilki, Aşk Merdiveni, Denize Doğru Konuşma, Dilsiz ve Çıplak, Koca Bir Yaz</a:t>
            </a:r>
          </a:p>
        </p:txBody>
      </p:sp>
    </p:spTree>
    <p:extLst>
      <p:ext uri="{BB962C8B-B14F-4D97-AF65-F5344CB8AC3E}">
        <p14:creationId xmlns:p14="http://schemas.microsoft.com/office/powerpoint/2010/main" xmlns="" val="1279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HAZIRLAYAN</a:t>
            </a:r>
            <a:r>
              <a:rPr lang="tr-TR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8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Erdem OVAT</a:t>
            </a:r>
            <a:endParaRPr lang="tr-TR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4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22413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HALİT FAHRİ OZANSOY (1891 – 1971)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96855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Aruzla şiire başlamış sonraları heceyle şiirler yazmış ve Beş Hececiler’e katılmıştır.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öğretmen olan şair, şiirlerinde aşk, ölüm, hüzün konularını sıkça işlemiştir.</a:t>
            </a:r>
          </a:p>
          <a:p>
            <a:pPr algn="l"/>
            <a:r>
              <a:rPr lang="tr-T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Eserleri:</a:t>
            </a:r>
          </a:p>
          <a:p>
            <a:pPr algn="l"/>
            <a:r>
              <a:rPr lang="tr-T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Cenk Duyguları, Rüya, Efsaneler</a:t>
            </a:r>
          </a:p>
          <a:p>
            <a:pPr algn="l"/>
            <a:r>
              <a:rPr lang="tr-T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Tiyatro: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Sönen Kandiller (Manzum)</a:t>
            </a:r>
          </a:p>
          <a:p>
            <a:pPr algn="l"/>
            <a:r>
              <a:rPr lang="tr-T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Roman: 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Sulara Giden Köprü</a:t>
            </a:r>
          </a:p>
          <a:p>
            <a:pPr algn="l"/>
            <a:r>
              <a:rPr lang="tr-TR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Anı: 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Edebiyatçılar Geçiyor</a:t>
            </a:r>
          </a:p>
        </p:txBody>
      </p:sp>
    </p:spTree>
    <p:extLst>
      <p:ext uri="{BB962C8B-B14F-4D97-AF65-F5344CB8AC3E}">
        <p14:creationId xmlns:p14="http://schemas.microsoft.com/office/powerpoint/2010/main" xmlns="" val="2183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08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29614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ENİS BEHİÇ KORYÜREK (1892 – 1949)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89654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Şiire arzula başlamış Ziya Gökalp’ in etkisiyle heceyi kullanmaya başlamıştır.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“Gemiciler”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şiiri başta olmak üzere, Türk denizciliğiyle ilgili şiirleriyle tanınmıştır.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yıllarında tasavvufi şiirler de yazmıştır.</a:t>
            </a:r>
          </a:p>
          <a:p>
            <a:pPr algn="l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Eserleri:</a:t>
            </a:r>
          </a:p>
          <a:p>
            <a:pPr algn="l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Şiir: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Miras, Güneşin Ölümü, Varidat-ı Süleyman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(Tasavvufi)</a:t>
            </a:r>
          </a:p>
        </p:txBody>
      </p:sp>
    </p:spTree>
    <p:extLst>
      <p:ext uri="{BB962C8B-B14F-4D97-AF65-F5344CB8AC3E}">
        <p14:creationId xmlns:p14="http://schemas.microsoft.com/office/powerpoint/2010/main" xmlns="" val="7580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91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1833</Words>
  <Application>Microsoft Office PowerPoint</Application>
  <PresentationFormat>Ekran Gösterisi (4:3)</PresentationFormat>
  <Paragraphs>177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Dalga Biçimi</vt:lpstr>
      <vt:lpstr>BEŞ HECECİLER</vt:lpstr>
      <vt:lpstr>Slayt 2</vt:lpstr>
      <vt:lpstr>Beş Hececiler’in Genel Özellikleri</vt:lpstr>
      <vt:lpstr>Slayt 4</vt:lpstr>
      <vt:lpstr>Bu Topluluğun Sanatçıları</vt:lpstr>
      <vt:lpstr>HALİT FAHRİ OZANSOY (1891 – 1971)</vt:lpstr>
      <vt:lpstr>Slayt 7</vt:lpstr>
      <vt:lpstr>ENİS BEHİÇ KORYÜREK (1892 – 1949)</vt:lpstr>
      <vt:lpstr>Slayt 9</vt:lpstr>
      <vt:lpstr>YUSUF ZİYA ORTAÇ (1895 – 1967)</vt:lpstr>
      <vt:lpstr>Slayt 11</vt:lpstr>
      <vt:lpstr>ORHAN SEYFİ ORHON (1890 – 1972)</vt:lpstr>
      <vt:lpstr>Slayt 13</vt:lpstr>
      <vt:lpstr>FARUK NAFİZ ÇAMLIBEL (1898 – 1973)</vt:lpstr>
      <vt:lpstr>Slayt 15</vt:lpstr>
      <vt:lpstr>Slayt 16</vt:lpstr>
      <vt:lpstr>HİSARCILAR</vt:lpstr>
      <vt:lpstr>Hisarcılar’ın Özellikleri</vt:lpstr>
      <vt:lpstr>Slayt 19</vt:lpstr>
      <vt:lpstr>İLHAN GEÇER (1917 – 2004)</vt:lpstr>
      <vt:lpstr>Slayt 21</vt:lpstr>
      <vt:lpstr>MUNİS FAİK OZANSOY (1911 – 1975)</vt:lpstr>
      <vt:lpstr>Slayt 23</vt:lpstr>
      <vt:lpstr>YAVUZ BÜLENT BAKİLER (1936 – …)</vt:lpstr>
      <vt:lpstr>Slayt 25</vt:lpstr>
      <vt:lpstr>MEHMET ÇINARLI (1925 – 1999)</vt:lpstr>
      <vt:lpstr>Slayt 27</vt:lpstr>
      <vt:lpstr>Slayt 28</vt:lpstr>
      <vt:lpstr>Slayt 29</vt:lpstr>
      <vt:lpstr>GÜLTEKİN SAMANOĞLU (1927 – …)</vt:lpstr>
      <vt:lpstr>Slayt 31</vt:lpstr>
      <vt:lpstr>MUSTAFA NECATİ KARAER (1929 – 1995)</vt:lpstr>
      <vt:lpstr>Slayt 33</vt:lpstr>
      <vt:lpstr>AHMET TUFAN ŞENTÜRK (1924 – 2005)</vt:lpstr>
      <vt:lpstr>Slayt 35</vt:lpstr>
      <vt:lpstr>Slayt 36</vt:lpstr>
      <vt:lpstr>Garipçiler (Birinci Yeniciler)</vt:lpstr>
      <vt:lpstr>Garip akımının (Birinci Yenicilerin) özellikleri: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Topluluğun Sanatçıları</vt:lpstr>
      <vt:lpstr>ORHAN VELİ KANIK  (1914 – 1950)</vt:lpstr>
      <vt:lpstr>Şiire getirdiği ilkeler:</vt:lpstr>
      <vt:lpstr>Slayt 49</vt:lpstr>
      <vt:lpstr>Slayt 50</vt:lpstr>
      <vt:lpstr>MELİH CEVDET ANDAY (1915 – 2002)</vt:lpstr>
      <vt:lpstr>Slayt 52</vt:lpstr>
      <vt:lpstr>Slayt 53</vt:lpstr>
      <vt:lpstr>OKTAY RİFAT HOROZCU  (1914 – 1988)</vt:lpstr>
      <vt:lpstr>Slayt 55</vt:lpstr>
      <vt:lpstr>Slayt 56</vt:lpstr>
      <vt:lpstr>HAZIRLAYAN: Erdem OVAT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Hececiler</dc:title>
  <dc:creator>Erdem OVAT</dc:creator>
  <cp:lastModifiedBy>Microsoft</cp:lastModifiedBy>
  <cp:revision>15</cp:revision>
  <dcterms:created xsi:type="dcterms:W3CDTF">2015-05-23T18:41:01Z</dcterms:created>
  <dcterms:modified xsi:type="dcterms:W3CDTF">2017-12-06T20:28:11Z</dcterms:modified>
</cp:coreProperties>
</file>