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sldIdLst>
    <p:sldId id="31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9" r:id="rId64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5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3188" name="Freeform 4"/>
          <p:cNvSpPr>
            <a:spLocks/>
          </p:cNvSpPr>
          <p:nvPr/>
        </p:nvSpPr>
        <p:spPr bwMode="auto">
          <a:xfrm>
            <a:off x="38100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7D5FED-BFD3-49B7-B401-1AE67CCCE3F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0591669-7718-492C-8D2B-94B25141EFF4}" type="datetimeFigureOut">
              <a:rPr lang="tr-TR"/>
              <a:pPr/>
              <a:t>26.12.2017</a:t>
            </a:fld>
            <a:endParaRPr lang="tr-T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E61FF-9AD7-4B35-918B-8BAE643C6B26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63378-9D84-401E-8B62-68D3E3978AD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77200" cy="57277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AB406-F707-4CAB-826A-71AF1C208784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42FB-C951-4EFE-8024-A1ACC32F0CC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D28E-8110-41D0-BB7C-849B75389747}" type="datetimeFigureOut">
              <a:rPr lang="tr-TR"/>
              <a:pPr>
                <a:defRPr/>
              </a:pPr>
              <a:t>26.12.2017</a:t>
            </a:fld>
            <a:endParaRPr lang="tr-T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BAD7-8370-49DF-9F2D-5A858BDADC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6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0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C15F-1818-4177-8148-675224DEB8E4}" type="datetimeFigureOut">
              <a:rPr lang="tr-TR"/>
              <a:pPr>
                <a:defRPr/>
              </a:pPr>
              <a:t>26.12.2017</a:t>
            </a:fld>
            <a:endParaRPr lang="tr-T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86-B9B2-402E-9C3C-B50AAA685B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8FEC4-8FE9-4BCA-84B0-6DC8BF824228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5A55-30CF-4B34-8E4B-A0B1727ECE9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F825-3FB1-401F-B08B-F07C19CE0CFC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A983-CEAB-4C75-8E93-C829A74ECE9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410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410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48781-D249-42BB-B480-19FB87C6F1AA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97C6C-527D-4DF3-B5E8-118150C9A2B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F2DE2-254D-41F8-BA59-DFB40FB9895B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5F21D-166C-4EC5-B430-B1D88A09FBD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1DF78-E6F4-429C-B111-9EF029170559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9A3B9-5B37-488D-9175-1CD4704496C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75C0D-F8E6-4E44-BE84-DEB1727D18AE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EB9D-0296-4677-8CF4-44B09797A91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83124-9827-4C5A-95D7-42DE64B68D60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259E-0F7F-4CB2-8190-AF9237DE9B7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E23EB-BC8B-40CE-A0AC-1EEEBEF15774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5E7A6-F1FB-45A5-ADCF-7E04595E044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C8E718-B939-4441-84AA-B09C3CA84D76}" type="datetimeFigureOut">
              <a:rPr lang="tr-TR"/>
              <a:pPr/>
              <a:t>26.12.2017</a:t>
            </a:fld>
            <a:endParaRPr lang="tr-T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AD8C81A-523E-4D62-BB5C-2A2EA685E8FA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49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9A0C9-7835-4B19-8251-DE556A4FDC8E}" type="datetimeFigureOut">
              <a:rPr lang="tr-TR"/>
              <a:pPr>
                <a:defRPr/>
              </a:pPr>
              <a:t>26.12.2017</a:t>
            </a:fld>
            <a:endParaRPr lang="tr-T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4C069-11B6-4694-B09B-0910AB1500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 spd="slow"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579438"/>
            <a:ext cx="10363200" cy="1390650"/>
          </a:xfrm>
        </p:spPr>
        <p:txBody>
          <a:bodyPr/>
          <a:lstStyle/>
          <a:p>
            <a:r>
              <a:rPr lang="tr-TR">
                <a:solidFill>
                  <a:schemeClr val="accent2"/>
                </a:solidFill>
              </a:rPr>
              <a:t>MATEMATİK  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sz="6000" dirty="0">
              <a:latin typeface="Source Sans Pro Black" pitchFamily="34" charset="-94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lysmat.com/ossmat/mt_/l2/2_3_der_denk/coztest3/2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341313"/>
            <a:ext cx="6694487" cy="1092200"/>
          </a:xfrm>
        </p:spPr>
      </p:pic>
      <p:pic>
        <p:nvPicPr>
          <p:cNvPr id="28674" name="Picture 4" descr="http://www.lysmat.com/ossmat/mt_/l2/2_3_der_denk/coztest3/23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2765425"/>
            <a:ext cx="75136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Üslü Sayılar Soru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6513" y="427038"/>
            <a:ext cx="5588000" cy="2138362"/>
          </a:xfrm>
        </p:spPr>
      </p:pic>
      <p:pic>
        <p:nvPicPr>
          <p:cNvPr id="29698" name="Picture 4" descr="Üslü Sayılar Çözü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067050"/>
            <a:ext cx="4306888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sanalokulumuz.com/sorular/20001/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988" y="130175"/>
            <a:ext cx="50720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http://www.sanalokulumuz.com/sorular/20001/c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32063" y="3138488"/>
            <a:ext cx="5070475" cy="3476625"/>
          </a:xfrm>
        </p:spPr>
      </p:pic>
      <p:sp>
        <p:nvSpPr>
          <p:cNvPr id="4" name="Yuvarlatılmış Dikdörtgen 3"/>
          <p:cNvSpPr/>
          <p:nvPr/>
        </p:nvSpPr>
        <p:spPr>
          <a:xfrm>
            <a:off x="1092200" y="2306638"/>
            <a:ext cx="46038" cy="46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sanalokulumuz.com/sorular/20001/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258763"/>
            <a:ext cx="47450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://www.sanalokulumuz.com/sorular/20001/c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6938" y="3482975"/>
            <a:ext cx="5119687" cy="2590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sanalokulumuz.com/sorular/20001/s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113" y="958850"/>
            <a:ext cx="35290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 descr="http://www.sanalokulumuz.com/sorular/20001/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2851150"/>
            <a:ext cx="28876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Metin kutusu 3"/>
          <p:cNvSpPr txBox="1">
            <a:spLocks noChangeArrowheads="1"/>
          </p:cNvSpPr>
          <p:nvPr/>
        </p:nvSpPr>
        <p:spPr bwMode="auto">
          <a:xfrm>
            <a:off x="3821113" y="490538"/>
            <a:ext cx="4640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entury Gothic"/>
              </a:rPr>
              <a:t>Aşağıdakilerden hangisi doğrudur?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sanalokulumuz.com/sorular/20001/s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0"/>
            <a:ext cx="69818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www.sanalokulumuz.com/sorular/20001/c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113" y="3322638"/>
            <a:ext cx="4516437" cy="32131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sanalokulumuz.com/sorular/20001/s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41313"/>
            <a:ext cx="35877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4" descr="http://www.sanalokulumuz.com/sorular/20001/c1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8350" y="3043238"/>
            <a:ext cx="4213225" cy="36417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sanalokulumuz.com/sorular/20001/c15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3305175"/>
            <a:ext cx="4289425" cy="3140075"/>
          </a:xfrm>
        </p:spPr>
      </p:pic>
      <p:pic>
        <p:nvPicPr>
          <p:cNvPr id="35842" name="Picture 4" descr="http://www.sanalokulumuz.com/sorular/20001/soru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319088"/>
            <a:ext cx="5345113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sanalokulumuz.com/sorular/20001/soru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622300"/>
            <a:ext cx="467518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4" descr="http://www.sanalokulumuz.com/sorular/20001/c14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175" y="3489325"/>
            <a:ext cx="4770438" cy="2378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lysmat.com/ossmat/mt_/l1/koklu/coztest2/7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38" y="382588"/>
            <a:ext cx="43307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www.lysmat.com/ossmat/mt_/l1/koklu/coztest2/7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5500" y="3346450"/>
            <a:ext cx="6421438" cy="2235200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www.lysmat.com/ossmat/mt_/l1/birderdenk/coztest01/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04788"/>
            <a:ext cx="94361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 descr="http://www.lysmat.com/ossmat/mt_/l1/birderdenk/coztest01/c1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579688"/>
            <a:ext cx="5630863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lysmat.com/ossmat/mt_/l1/koklu/coztest2/9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1081088"/>
            <a:ext cx="45656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http://www.lysmat.com/ossmat/mt_/l1/koklu/coztest2/9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6750" y="3916363"/>
            <a:ext cx="5629275" cy="1187450"/>
          </a:xfr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lysmat.com/ossmat/mt_/l1/koklu/coztest2/12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68325"/>
            <a:ext cx="391318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http://www.lysmat.com/ossmat/mt_/l1/koklu/coztest2/12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06563" y="3228975"/>
            <a:ext cx="4484687" cy="30495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lysmat.com/ossmat/mt_/l1/koklu/coztest2/1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8" y="495300"/>
            <a:ext cx="38163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http://www.lysmat.com/ossmat/mt_/l1/koklu/coztest2/11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3988" y="3208338"/>
            <a:ext cx="2806700" cy="34655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lysmat.com/ossmat/mt_/l1/koklu/coztest2/16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88" y="947738"/>
            <a:ext cx="5229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http://www.lysmat.com/ossmat/mt_/l1/koklu/coztest2/16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563" y="2913063"/>
            <a:ext cx="45878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www.lysmat.com/ossmat/mt_/l1/koklu/coztest2/13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487363"/>
            <a:ext cx="36941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http://www.lysmat.com/ossmat/mt_/l1/koklu/coztest2/13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2325" y="2971800"/>
            <a:ext cx="4349750" cy="3395663"/>
          </a:xfr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lysmat.com/ossmat/mt_/l1/koklu/coztest2/15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428625"/>
            <a:ext cx="47736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6" descr="http://www.lysmat.com/ossmat/mt_/l1/koklu/coztest2/15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1425" y="3032125"/>
            <a:ext cx="4684713" cy="30686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ww.lysmat.com/ossmat/mt_/l1/ornt/coztest09/0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41325"/>
            <a:ext cx="47656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http://www.lysmat.com/ossmat/mt_/l1/ornt/coztest09/c01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988" y="3190875"/>
            <a:ext cx="4148137" cy="2841625"/>
          </a:xfr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lysmat.com/ossmat/mt_/l1/ornt/coztest09/c02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6925" y="3709988"/>
            <a:ext cx="5113338" cy="2716212"/>
          </a:xfrm>
        </p:spPr>
      </p:pic>
      <p:pic>
        <p:nvPicPr>
          <p:cNvPr id="46082" name="Picture 4" descr="http://www.lysmat.com/ossmat/mt_/l1/ornt/coztest09/02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75" y="250825"/>
            <a:ext cx="63182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lysmat.com/ossmat/mt_/l1/ornt/coztest09/03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144463"/>
            <a:ext cx="46291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 descr="http://www.lysmat.com/ossmat/mt_/l1/ornt/coztest09/c0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2263" y="3576638"/>
            <a:ext cx="5713412" cy="21971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lysmat.com/ossmat/mt_/l1/ornt/coztest09/c04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0413" y="3473450"/>
            <a:ext cx="4270375" cy="2135188"/>
          </a:xfrm>
        </p:spPr>
      </p:pic>
      <p:pic>
        <p:nvPicPr>
          <p:cNvPr id="48130" name="Picture 4" descr="http://www.lysmat.com/ossmat/mt_/l1/ornt/coztest09/04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700" y="474663"/>
            <a:ext cx="470217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lysmat.com/ossmat/mt_/l1/birderdenk/coztest01/2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0813"/>
            <a:ext cx="81184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www.lysmat.com/ossmat/mt_/l1/birderdenk/coztest01/c2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913" y="1968500"/>
            <a:ext cx="59642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lysmat.com/ossmat/mt_/l1/ornt/coztest09/05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25" y="695325"/>
            <a:ext cx="47307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http://www.lysmat.com/ossmat/mt_/l1/ornt/coztest09/c05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0925" y="2944813"/>
            <a:ext cx="3097213" cy="3449637"/>
          </a:xfr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lysmat.com/ossmat/mt_/l1/ornt/coztest09/c06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8050" y="3414713"/>
            <a:ext cx="5183188" cy="2671762"/>
          </a:xfrm>
        </p:spPr>
      </p:pic>
      <p:pic>
        <p:nvPicPr>
          <p:cNvPr id="50178" name="Picture 4" descr="http://www.lysmat.com/ossmat/mt_/l1/ornt/coztest09/06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3" y="587375"/>
            <a:ext cx="46720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www.lysmat.com/ossmat/mt_/l1/ornt/coztest09/07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287338"/>
            <a:ext cx="47529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4" descr="http://www.lysmat.com/ossmat/mt_/l1/ornt/coztest09/c07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3600" y="2520950"/>
            <a:ext cx="3735388" cy="3890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www.lysmat.com/ossmat/mt_/l1/ornt/coztest09/c08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6925" y="2579688"/>
            <a:ext cx="3679825" cy="4059237"/>
          </a:xfrm>
        </p:spPr>
      </p:pic>
      <p:pic>
        <p:nvPicPr>
          <p:cNvPr id="52226" name="Picture 4" descr="http://www.lysmat.com/ossmat/mt_/l1/ornt/coztest09/08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088" y="403225"/>
            <a:ext cx="49498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www.lysmat.com/ossmat/mt_/l1/ornt/coztest09/09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25" y="458788"/>
            <a:ext cx="50911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 descr="http://www.lysmat.com/ossmat/mt_/l1/ornt/coztest09/c09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8500" y="3019425"/>
            <a:ext cx="4351338" cy="3368675"/>
          </a:xfr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www.lysmat.com/ossmat/mt_/l1/ornt/coztest09/c10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175" y="3125788"/>
            <a:ext cx="4521200" cy="3041650"/>
          </a:xfrm>
        </p:spPr>
      </p:pic>
      <p:pic>
        <p:nvPicPr>
          <p:cNvPr id="54274" name="Picture 4" descr="http://www.lysmat.com/ossmat/mt_/l1/ornt/coztest09/10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615950"/>
            <a:ext cx="40830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www.lysmat.com/ossmat/mt_/l1/ornt/coztest09/1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175" y="204788"/>
            <a:ext cx="43021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4" descr="http://www.lysmat.com/ossmat/mt_/l1/ornt/coztest09/c11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3430588"/>
            <a:ext cx="5414963" cy="23828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www.lysmat.com/ossmat/mt_/l1/ornt/coztest09/c12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25" y="2809875"/>
            <a:ext cx="3911600" cy="3875088"/>
          </a:xfrm>
        </p:spPr>
      </p:pic>
      <p:pic>
        <p:nvPicPr>
          <p:cNvPr id="56322" name="Picture 4" descr="http://www.lysmat.com/ossmat/mt_/l1/ornt/coztest09/12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228600"/>
            <a:ext cx="4973638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www.lysmat.com/ossmat/mt_/l1/ornt/coztest09/13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313" y="636588"/>
            <a:ext cx="51974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 descr="http://www.lysmat.com/ossmat/mt_/l1/ornt/coztest09/c1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825" y="2822575"/>
            <a:ext cx="3962400" cy="3457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www.lysmat.com/ossmat/mt_/l1/ornt/coztest09/c14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600" y="3268663"/>
            <a:ext cx="4946650" cy="3214687"/>
          </a:xfrm>
        </p:spPr>
      </p:pic>
      <p:pic>
        <p:nvPicPr>
          <p:cNvPr id="58370" name="Picture 4" descr="http://www.lysmat.com/ossmat/mt_/l1/ornt/coztest09/14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388938"/>
            <a:ext cx="4292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lysmat.com/ossmat/mt_/l1/birderdenk/coztest01/3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287338"/>
            <a:ext cx="75961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://www.lysmat.com/ossmat/mt_/l1/birderdenk/coztest01/c3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316163"/>
            <a:ext cx="579913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lysmat.com/ossmat/mt_/l1/ornt/coztest09/15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0" y="603250"/>
            <a:ext cx="50958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 descr="http://www.lysmat.com/ossmat/mt_/l1/ornt/coztest09/c15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0425" y="3011488"/>
            <a:ext cx="4630738" cy="2693987"/>
          </a:xfr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www.lysmat.com/ossmat/gt/ucgn/ucgn_aci/coztest6/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338" y="261938"/>
            <a:ext cx="51403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4" descr="http://www.lysmat.com/ossmat/gt/ucgn/ucgn_aci/coztest6/c1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6900" y="3581400"/>
            <a:ext cx="4618038" cy="26146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www.lysmat.com/ossmat/gt/ucgn/ucgn_aci/coztest6/c2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2750" y="2244725"/>
            <a:ext cx="3176588" cy="4468813"/>
          </a:xfrm>
        </p:spPr>
      </p:pic>
      <p:pic>
        <p:nvPicPr>
          <p:cNvPr id="61442" name="Picture 4" descr="http://www.lysmat.com/ossmat/gt/ucgn/ucgn_aci/coztest6/2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431800"/>
            <a:ext cx="405923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www.lysmat.com/ossmat/gt/ucgn/ucgn_aci/coztest6/c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387600"/>
            <a:ext cx="3594100" cy="4238625"/>
          </a:xfrm>
        </p:spPr>
      </p:pic>
      <p:pic>
        <p:nvPicPr>
          <p:cNvPr id="62466" name="Picture 6" descr="http://www.lysmat.com/ossmat/gt/ucgn/ucgn_aci/coztest6/3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174625"/>
            <a:ext cx="39116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www.lysmat.com/ossmat/gt/ucgn/ucgn_aci/coztest6/c4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8738" y="3475038"/>
            <a:ext cx="3549650" cy="2706687"/>
          </a:xfrm>
        </p:spPr>
      </p:pic>
      <p:pic>
        <p:nvPicPr>
          <p:cNvPr id="63490" name="Picture 4" descr="http://www.lysmat.com/ossmat/gt/ucgn/ucgn_aci/coztest6/4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288" y="428625"/>
            <a:ext cx="3638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www.lysmat.com/ossmat/gt/ucgn/ucgn_aci/coztest6/c5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1100" y="2609850"/>
            <a:ext cx="3622675" cy="4038600"/>
          </a:xfrm>
        </p:spPr>
      </p:pic>
      <p:pic>
        <p:nvPicPr>
          <p:cNvPr id="64514" name="Picture 6" descr="http://www.lysmat.com/ossmat/gt/ucgn/ucgn_aci/coztest6/5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438" y="369888"/>
            <a:ext cx="4467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www.lysmat.com/ossmat/gt/ucgn/ucgn_aci/coztest6/c6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9088" y="3378200"/>
            <a:ext cx="2981325" cy="2857500"/>
          </a:xfrm>
        </p:spPr>
      </p:pic>
      <p:pic>
        <p:nvPicPr>
          <p:cNvPr id="65538" name="Picture 4" descr="http://www.lysmat.com/ossmat/gt/ucgn/ucgn_aci/coztest6/c6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5" y="3121025"/>
            <a:ext cx="2276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6" descr="http://www.lysmat.com/ossmat/gt/ucgn/ucgn_aci/coztest6/6.gif?psid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150" y="319088"/>
            <a:ext cx="4310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www.lysmat.com/ossmat/gt/ucgn/ucgn_aci/coztest6/c7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4750" y="2913063"/>
            <a:ext cx="2886075" cy="3733800"/>
          </a:xfrm>
        </p:spPr>
      </p:pic>
      <p:pic>
        <p:nvPicPr>
          <p:cNvPr id="66562" name="Picture 4" descr="http://www.lysmat.com/ossmat/gt/ucgn/ucgn_aci/coztest6/c7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688" y="3322638"/>
            <a:ext cx="2886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6" descr="http://www.lysmat.com/ossmat/gt/ucgn/ucgn_aci/coztest6/7.gif?psid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825" y="206375"/>
            <a:ext cx="36385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lysmat.com/ossmat/gt/ucgn/ucgn_aci/coztest6/8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75" y="487363"/>
            <a:ext cx="43672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4" descr="http://www.lysmat.com/ossmat/gt/ucgn/ucgn_aci/coztest6/c8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4225" y="2879725"/>
            <a:ext cx="4306888" cy="3390900"/>
          </a:xfrm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www.lysmat.com/ossmat/gt/ucgn/ucgn_aci/coztest6/9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96838"/>
            <a:ext cx="430371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4" descr="http://www.lysmat.com/ossmat/gt/ucgn/ucgn_aci/coztest6/c9_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2768600"/>
            <a:ext cx="3443287" cy="37068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lysmat.com/ossmat/mt_/l1/birderdenk/coztest01/4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675" y="0"/>
            <a:ext cx="95027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www.lysmat.com/ossmat/mt_/l1/birderdenk/coztest01/c4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87600"/>
            <a:ext cx="42687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www.lysmat.com/ossmat/gt/ucgn/ucgn_aci/coztest6/10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0"/>
            <a:ext cx="42799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4" descr="http://www.lysmat.com/ossmat/gt/ucgn/ucgn_aci/coztest6/c10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638" y="3316288"/>
            <a:ext cx="4203700" cy="31718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http://www.lysmat.com/ossmat/gt/ucgn/ucgn_aci/coztest6/11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838" y="0"/>
            <a:ext cx="40084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4" descr="http://www.lysmat.com/ossmat/gt/ucgn/ucgn_aci/coztest6/c11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125" y="3065463"/>
            <a:ext cx="3997325" cy="37925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www.lysmat.com/ossmat/gt/ucgn/ucgn_aci/coztest6/12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275" y="352425"/>
            <a:ext cx="3814763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4" descr="http://www.lysmat.com/ossmat/gt/ucgn/ucgn_aci/coztest6/c12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0225" y="2587625"/>
            <a:ext cx="3332163" cy="3941763"/>
          </a:xfrm>
        </p:spPr>
      </p:pic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ttp://www.lysmat.com/ossmat/gt/ucgn/ucgn_aci/coztest6/13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355600"/>
            <a:ext cx="39465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4" descr="http://www.lysmat.com/ossmat/gt/ucgn/ucgn_aci/coztest6/c1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650" y="3027363"/>
            <a:ext cx="3948113" cy="36464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http://www.lysmat.com/ossmat/gt/ucgn/ucgn_aci/coztest6/14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538" y="546100"/>
            <a:ext cx="43989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4" descr="http://www.lysmat.com/ossmat/gt/ucgn/ucgn_aci/coztest6/c14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5450" y="3036888"/>
            <a:ext cx="4670425" cy="3457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www.lysmat.com/ossmat/gt/ucgn/ucgn_aci/coztest6/15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0" y="649288"/>
            <a:ext cx="47291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4" descr="http://www.lysmat.com/ossmat/gt/ucgn/ucgn_aci/coztest6/c15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894013"/>
            <a:ext cx="5095875" cy="34940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http://www.lysmat.com/ossmat/gt/ucgn/ucgn_aci/coztest6/16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363" y="619125"/>
            <a:ext cx="44656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4" descr="http://www.lysmat.com/ossmat/gt/ucgn/ucgn_aci/coztest6/c16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013" y="2495550"/>
            <a:ext cx="3608387" cy="41338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http://www.okultesti.com/images/slayt/-uCgende_ACilar_Test_Sorulari_cozUmlU_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406400"/>
            <a:ext cx="10337800" cy="6302375"/>
          </a:xfrm>
        </p:spPr>
      </p:pic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www.okultesti.com/images/slayt/-uCgende_ACilar_Test_Sorulari_cozUmlU_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550" y="228600"/>
            <a:ext cx="11309350" cy="6629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http://www.okultesti.com/images/slayt/-uCgende_ACilar_Test_Sorulari_cozUmlU_(3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6363"/>
            <a:ext cx="12406313" cy="67516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lysmat.com/ossmat/mt_/l1/birderdenk/coztest01/5.gif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149225"/>
            <a:ext cx="63404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http://www.lysmat.com/ossmat/mt_/l1/birderdenk/coztest01/c5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2605088"/>
            <a:ext cx="5180013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http://www.okultesti.com/images/slayt/-uCgende_ACilar_Test_Sorulari_cozUmlU_(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8263" y="0"/>
            <a:ext cx="9088437" cy="67246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http://www.okultesti.com/images/slayt/-uCgende_ACilar_Test_Sorulari_cozUmlU_(5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0500" y="-4763"/>
            <a:ext cx="5362575" cy="68627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7720" y="2806700"/>
            <a:ext cx="10972800" cy="1384300"/>
          </a:xfrm>
        </p:spPr>
        <p:txBody>
          <a:bodyPr/>
          <a:lstStyle/>
          <a:p>
            <a:r>
              <a:rPr lang="tr-TR" dirty="0" smtClean="0"/>
              <a:t>Erdem OVAT</a:t>
            </a:r>
            <a:endParaRPr lang="tr-TR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lysmat.com/ossmat/mt_/l1/birderdenk/coztest01/c6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95413" y="2813050"/>
            <a:ext cx="4432300" cy="3876675"/>
          </a:xfrm>
        </p:spPr>
      </p:pic>
      <p:pic>
        <p:nvPicPr>
          <p:cNvPr id="25602" name="Picture 6" descr="http://www.lysmat.com/ossmat/mt_/l1/birderdenk/coztest01/6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231775"/>
            <a:ext cx="7283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lysmat.com/ossmat/mt_/l2/2_3_der_denk/coztest3/13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1388" y="436563"/>
            <a:ext cx="6754812" cy="1800225"/>
          </a:xfrm>
        </p:spPr>
      </p:pic>
      <p:pic>
        <p:nvPicPr>
          <p:cNvPr id="26626" name="Picture 4" descr="http://www.lysmat.com/ossmat/mt_/l2/2_3_der_denk/coztest3/13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2986088"/>
            <a:ext cx="46767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lysmat.com/ossmat/mt_/l2/2_3_der_denk/coztest3/29.gif?psid=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52725" y="254000"/>
            <a:ext cx="5811838" cy="2174875"/>
          </a:xfrm>
        </p:spPr>
      </p:pic>
      <p:pic>
        <p:nvPicPr>
          <p:cNvPr id="27650" name="Picture 4" descr="http://www.lysmat.com/ossmat/mt_/l2/2_3_der_denk/coztest3/29_.gif?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328988"/>
            <a:ext cx="65881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kyanus">
  <a:themeElements>
    <a:clrScheme name="Okyanus 4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Okyanu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yanus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yanus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7</Words>
  <Application>Microsoft Office PowerPoint</Application>
  <PresentationFormat>Özel</PresentationFormat>
  <Paragraphs>3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62</vt:i4>
      </vt:variant>
    </vt:vector>
  </HeadingPairs>
  <TitlesOfParts>
    <vt:vector size="64" baseType="lpstr">
      <vt:lpstr>Okyanus</vt:lpstr>
      <vt:lpstr>Dilim</vt:lpstr>
      <vt:lpstr>MATEMATİK 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Erdem OVAT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 topcu</dc:creator>
  <cp:lastModifiedBy>Microsoft</cp:lastModifiedBy>
  <cp:revision>10</cp:revision>
  <dcterms:created xsi:type="dcterms:W3CDTF">2015-04-27T13:09:13Z</dcterms:created>
  <dcterms:modified xsi:type="dcterms:W3CDTF">2017-12-26T19:40:13Z</dcterms:modified>
</cp:coreProperties>
</file>