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tr-TR" sz="8800" smtClean="0">
                <a:solidFill>
                  <a:srgbClr val="FF0000"/>
                </a:solidFill>
              </a:rPr>
              <a:t>GEOMETRİ </a:t>
            </a:r>
            <a:r>
              <a:rPr lang="tr-TR" sz="8800" smtClean="0">
                <a:solidFill>
                  <a:srgbClr val="FF0000"/>
                </a:solidFill>
              </a:rPr>
              <a:t>SORU </a:t>
            </a:r>
            <a:r>
              <a:rPr lang="tr-TR" sz="8800" dirty="0" smtClean="0">
                <a:solidFill>
                  <a:srgbClr val="FF0000"/>
                </a:solidFill>
              </a:rPr>
              <a:t>VE ÇÖZÜMLERİ</a:t>
            </a:r>
            <a:endParaRPr lang="tr-TR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581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7500990" cy="25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42955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43213"/>
            <a:ext cx="7000923" cy="3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7358114" cy="395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15370" cy="27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00438"/>
            <a:ext cx="678661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858180" cy="254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757242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00092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757242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28667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764386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8667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6786610" cy="32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28667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7072362" cy="25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2955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678661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21523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757242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0009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77867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4786346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5"/>
            <a:ext cx="821537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82153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6437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00504"/>
            <a:ext cx="742955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1530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6786610" cy="29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0723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764386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143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72152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4295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764386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072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7643866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000924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876"/>
            <a:ext cx="70723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69294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7143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2152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77153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78661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876"/>
            <a:ext cx="6572296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715404" cy="391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857252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42955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7929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715304" cy="296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82868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35811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72866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0724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72152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75724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143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7072362" cy="36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78674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70009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000924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77153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77867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5009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75724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5828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35811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41386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286676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4924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42955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47244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143248"/>
            <a:ext cx="32337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35811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71438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7242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49434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86058"/>
            <a:ext cx="30146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6929486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75724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0723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71810"/>
            <a:ext cx="7358114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715304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74295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28667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678661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286676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750099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5370" cy="356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792961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50099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750099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92961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7715304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64386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800105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92961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77867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5724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8215370" cy="340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4295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7858180" cy="30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5724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3338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35811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18573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3" y="3714752"/>
            <a:ext cx="264320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3071810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64386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86124"/>
            <a:ext cx="685804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28667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7786742" cy="39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"/>
            <a:ext cx="835824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835824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0009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7500990" cy="34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0099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750099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42955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70723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74295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72866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42955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72866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2152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43182"/>
            <a:ext cx="792961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152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14818"/>
            <a:ext cx="7000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14393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7215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64386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7358114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671517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76438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72427" cy="423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79296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5724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68580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6438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143380"/>
            <a:ext cx="67151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000924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72494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750099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85818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00372"/>
            <a:ext cx="7786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650085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7215238" cy="24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92961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792961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438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72866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2866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742955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42955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74"/>
            <a:ext cx="7858180" cy="38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15370" cy="42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8215370" cy="17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572296" cy="196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71800"/>
            <a:ext cx="8215370" cy="3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2152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72866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072362" cy="31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792961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65008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24163"/>
            <a:ext cx="6786610" cy="34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5818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67000"/>
            <a:ext cx="7429551" cy="35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685804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62274"/>
            <a:ext cx="7572428" cy="29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572428" cy="19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7858180" cy="339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929618" cy="30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8358214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64386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86124"/>
            <a:ext cx="70723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5009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29132"/>
            <a:ext cx="2928958" cy="12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858180" cy="458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72074"/>
            <a:ext cx="807249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4910162" cy="19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71810"/>
            <a:ext cx="4529149" cy="31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6415121" cy="26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7072362" cy="28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1"/>
            <a:ext cx="714380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14650"/>
            <a:ext cx="7358114" cy="32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143800" cy="23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6929486" cy="33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286676" cy="280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148289" cy="32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85817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7143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64386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6715172" cy="28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6858048" cy="29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57628"/>
            <a:ext cx="6715172" cy="21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072362" cy="24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4957788" cy="27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286676" cy="22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6786609" cy="32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Ekran Gösterisi (4:3)</PresentationFormat>
  <Paragraphs>2</Paragraphs>
  <Slides>101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101</vt:i4>
      </vt:variant>
    </vt:vector>
  </HeadingPairs>
  <TitlesOfParts>
    <vt:vector size="102" baseType="lpstr">
      <vt:lpstr>Ofis Teması</vt:lpstr>
      <vt:lpstr>GEOMETRİ SORU VE ÇÖZÜMLERİ</vt:lpstr>
      <vt:lpstr>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Microsoft</cp:lastModifiedBy>
  <cp:revision>23</cp:revision>
  <dcterms:created xsi:type="dcterms:W3CDTF">2015-05-12T17:25:14Z</dcterms:created>
  <dcterms:modified xsi:type="dcterms:W3CDTF">2017-12-26T18:49:52Z</dcterms:modified>
</cp:coreProperties>
</file>