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66" d="100"/>
          <a:sy n="66" d="100"/>
        </p:scale>
        <p:origin x="-6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CCE-6211-4712-8E69-85057329755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F600-AE11-4BB3-AE7C-F7F2782DAE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0798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CCE-6211-4712-8E69-85057329755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F600-AE11-4BB3-AE7C-F7F2782DAE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685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CCE-6211-4712-8E69-85057329755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F600-AE11-4BB3-AE7C-F7F2782DAE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6748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CCE-6211-4712-8E69-85057329755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F600-AE11-4BB3-AE7C-F7F2782DAE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7849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CCE-6211-4712-8E69-85057329755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F600-AE11-4BB3-AE7C-F7F2782DAE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9943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CCE-6211-4712-8E69-85057329755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F600-AE11-4BB3-AE7C-F7F2782DAE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6848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CCE-6211-4712-8E69-85057329755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F600-AE11-4BB3-AE7C-F7F2782DAE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8034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CCE-6211-4712-8E69-85057329755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F600-AE11-4BB3-AE7C-F7F2782DAE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4366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CCE-6211-4712-8E69-85057329755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F600-AE11-4BB3-AE7C-F7F2782DAE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768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CCE-6211-4712-8E69-85057329755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F600-AE11-4BB3-AE7C-F7F2782DAE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5307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CCE-6211-4712-8E69-85057329755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F600-AE11-4BB3-AE7C-F7F2782DAE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4238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7CCE-6211-4712-8E69-85057329755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F600-AE11-4BB3-AE7C-F7F2782DAE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9854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94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44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3999" cy="3456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908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128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867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5283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111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100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968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396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396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1117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76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636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4968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030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5643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210125" cy="3174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225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9080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36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9891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9177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576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2043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3648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8393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8200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1981200"/>
            <a:ext cx="8519160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2380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1996440"/>
            <a:ext cx="8519160" cy="2865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280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3133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05990"/>
            <a:ext cx="8572500" cy="2446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752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26920"/>
            <a:ext cx="8572500" cy="2804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1091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94560"/>
            <a:ext cx="8572500" cy="2468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450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809750"/>
            <a:ext cx="8572500" cy="323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3720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943100"/>
            <a:ext cx="85725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3222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03120"/>
            <a:ext cx="8572500" cy="2651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8396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67890"/>
            <a:ext cx="8572500" cy="2522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3355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" y="2156460"/>
            <a:ext cx="7597140" cy="2545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3955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" y="2095500"/>
            <a:ext cx="759714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374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" y="2118360"/>
            <a:ext cx="7597140" cy="2621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937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3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0624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" y="2129790"/>
            <a:ext cx="8176260" cy="2598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0684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" y="2118360"/>
            <a:ext cx="8221980" cy="2621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1023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2156460"/>
            <a:ext cx="7879080" cy="2545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0953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" y="2053590"/>
            <a:ext cx="7764780" cy="2750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52563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771650"/>
            <a:ext cx="7955280" cy="3314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6573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" y="2297430"/>
            <a:ext cx="7399020" cy="226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0973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198370"/>
            <a:ext cx="7353300" cy="2461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5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" y="2000250"/>
            <a:ext cx="782574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76780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" y="2099310"/>
            <a:ext cx="7597140" cy="2659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3717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1881187"/>
            <a:ext cx="6848475" cy="3095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024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3672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4730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2105025"/>
            <a:ext cx="6924675" cy="2647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325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6"/>
            <a:ext cx="9144000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995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3888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97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530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879856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Erdem OVAT</dc:creator>
  <cp:lastModifiedBy>Microsoft</cp:lastModifiedBy>
  <cp:revision>8</cp:revision>
  <dcterms:created xsi:type="dcterms:W3CDTF">2015-05-31T10:55:10Z</dcterms:created>
  <dcterms:modified xsi:type="dcterms:W3CDTF">2017-12-26T19:45:54Z</dcterms:modified>
</cp:coreProperties>
</file>