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B7F-F9C9-4D10-8734-0B8BB919F952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AC2-FF00-4111-84C5-F449016E4E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B7F-F9C9-4D10-8734-0B8BB919F952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AC2-FF00-4111-84C5-F449016E4E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B7F-F9C9-4D10-8734-0B8BB919F952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AC2-FF00-4111-84C5-F449016E4E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B7F-F9C9-4D10-8734-0B8BB919F952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AC2-FF00-4111-84C5-F449016E4E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B7F-F9C9-4D10-8734-0B8BB919F952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AC2-FF00-4111-84C5-F449016E4E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B7F-F9C9-4D10-8734-0B8BB919F952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AC2-FF00-4111-84C5-F449016E4E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B7F-F9C9-4D10-8734-0B8BB919F952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AC2-FF00-4111-84C5-F449016E4E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B7F-F9C9-4D10-8734-0B8BB919F952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AC2-FF00-4111-84C5-F449016E4E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B7F-F9C9-4D10-8734-0B8BB919F952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AC2-FF00-4111-84C5-F449016E4E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B7F-F9C9-4D10-8734-0B8BB919F952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AC2-FF00-4111-84C5-F449016E4E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BB7F-F9C9-4D10-8734-0B8BB919F952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AC2-FF00-4111-84C5-F449016E4E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9BB7F-F9C9-4D10-8734-0B8BB919F952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10AC2-FF00-4111-84C5-F449016E4EC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gif"/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gif"/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gif"/><Relationship Id="rId2" Type="http://schemas.openxmlformats.org/officeDocument/2006/relationships/image" Target="../media/image113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gif"/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gif"/><Relationship Id="rId2" Type="http://schemas.openxmlformats.org/officeDocument/2006/relationships/image" Target="../media/image117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gif"/><Relationship Id="rId2" Type="http://schemas.openxmlformats.org/officeDocument/2006/relationships/image" Target="../media/image119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image" Target="../media/image12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gif"/><Relationship Id="rId2" Type="http://schemas.openxmlformats.org/officeDocument/2006/relationships/image" Target="../media/image125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gif"/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gif"/><Relationship Id="rId2" Type="http://schemas.openxmlformats.org/officeDocument/2006/relationships/image" Target="../media/image129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gif"/><Relationship Id="rId2" Type="http://schemas.openxmlformats.org/officeDocument/2006/relationships/image" Target="../media/image131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gif"/><Relationship Id="rId2" Type="http://schemas.openxmlformats.org/officeDocument/2006/relationships/image" Target="../media/image133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gif"/><Relationship Id="rId2" Type="http://schemas.openxmlformats.org/officeDocument/2006/relationships/image" Target="../media/image135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gif"/><Relationship Id="rId2" Type="http://schemas.openxmlformats.org/officeDocument/2006/relationships/image" Target="../media/image137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gif"/><Relationship Id="rId2" Type="http://schemas.openxmlformats.org/officeDocument/2006/relationships/image" Target="../media/image139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gif"/><Relationship Id="rId2" Type="http://schemas.openxmlformats.org/officeDocument/2006/relationships/image" Target="../media/image14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gif"/><Relationship Id="rId2" Type="http://schemas.openxmlformats.org/officeDocument/2006/relationships/image" Target="../media/image143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gif"/><Relationship Id="rId2" Type="http://schemas.openxmlformats.org/officeDocument/2006/relationships/image" Target="../media/image145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gif"/><Relationship Id="rId2" Type="http://schemas.openxmlformats.org/officeDocument/2006/relationships/image" Target="../media/image149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gif"/><Relationship Id="rId2" Type="http://schemas.openxmlformats.org/officeDocument/2006/relationships/image" Target="../media/image151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gif"/><Relationship Id="rId2" Type="http://schemas.openxmlformats.org/officeDocument/2006/relationships/image" Target="../media/image153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gif"/><Relationship Id="rId2" Type="http://schemas.openxmlformats.org/officeDocument/2006/relationships/image" Target="../media/image155.gi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gif"/><Relationship Id="rId2" Type="http://schemas.openxmlformats.org/officeDocument/2006/relationships/image" Target="../media/image157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gif"/><Relationship Id="rId2" Type="http://schemas.openxmlformats.org/officeDocument/2006/relationships/image" Target="../media/image15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gif"/><Relationship Id="rId2" Type="http://schemas.openxmlformats.org/officeDocument/2006/relationships/image" Target="../media/image161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gif"/><Relationship Id="rId2" Type="http://schemas.openxmlformats.org/officeDocument/2006/relationships/image" Target="../media/image16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1772817"/>
            <a:ext cx="7846640" cy="1827634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KARMAŞIK SAYILAR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988840"/>
            <a:ext cx="8229600" cy="27404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User\Desktop\Yeni klasör\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16045"/>
            <a:ext cx="7704856" cy="1716853"/>
          </a:xfrm>
          <a:prstGeom prst="rect">
            <a:avLst/>
          </a:prstGeom>
          <a:noFill/>
        </p:spPr>
      </p:pic>
      <p:pic>
        <p:nvPicPr>
          <p:cNvPr id="13315" name="Picture 3" descr="C:\Users\User\Desktop\Yeni klasör\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6642554" cy="4329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420888"/>
            <a:ext cx="8229600" cy="27404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4339" name="Picture 3" descr="C:\Users\User\Desktop\Yeni klasör\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860120" cy="1859230"/>
          </a:xfrm>
          <a:prstGeom prst="rect">
            <a:avLst/>
          </a:prstGeom>
          <a:noFill/>
        </p:spPr>
      </p:pic>
      <p:pic>
        <p:nvPicPr>
          <p:cNvPr id="14340" name="Picture 4" descr="C:\Users\User\Desktop\Yeni klasör\10_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72569"/>
            <a:ext cx="5120169" cy="4085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924944"/>
            <a:ext cx="8229600" cy="27404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Yeni klasör\1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6984776" cy="1983332"/>
          </a:xfrm>
          <a:prstGeom prst="rect">
            <a:avLst/>
          </a:prstGeom>
          <a:noFill/>
        </p:spPr>
      </p:pic>
      <p:pic>
        <p:nvPicPr>
          <p:cNvPr id="1027" name="Picture 3" descr="C:\Users\User\Desktop\Yeni klasör\1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45024"/>
            <a:ext cx="721149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212976"/>
            <a:ext cx="8229600" cy="36004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Yeni klasör\1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23390" cy="1584176"/>
          </a:xfrm>
          <a:prstGeom prst="rect">
            <a:avLst/>
          </a:prstGeom>
          <a:noFill/>
        </p:spPr>
      </p:pic>
      <p:pic>
        <p:nvPicPr>
          <p:cNvPr id="2051" name="Picture 3" descr="C:\Users\User\Desktop\Yeni klasör\1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9040"/>
            <a:ext cx="7466485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229600" cy="27404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Yeni klasör\1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689462" cy="1872208"/>
          </a:xfrm>
          <a:prstGeom prst="rect">
            <a:avLst/>
          </a:prstGeom>
          <a:noFill/>
        </p:spPr>
      </p:pic>
      <p:pic>
        <p:nvPicPr>
          <p:cNvPr id="3075" name="Picture 3" descr="C:\Users\User\Desktop\Yeni klasör\1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24944"/>
            <a:ext cx="666184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348880"/>
            <a:ext cx="8229600" cy="27404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Yeni klasör\1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120680" cy="2160240"/>
          </a:xfrm>
          <a:prstGeom prst="rect">
            <a:avLst/>
          </a:prstGeom>
          <a:noFill/>
        </p:spPr>
      </p:pic>
      <p:pic>
        <p:nvPicPr>
          <p:cNvPr id="4099" name="Picture 3" descr="C:\Users\User\Desktop\Yeni klasör\1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46862"/>
            <a:ext cx="6696744" cy="4411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700808"/>
            <a:ext cx="8229600" cy="27404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Yeni klasör\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6264696" cy="1584258"/>
          </a:xfrm>
          <a:prstGeom prst="rect">
            <a:avLst/>
          </a:prstGeom>
          <a:noFill/>
        </p:spPr>
      </p:pic>
      <p:pic>
        <p:nvPicPr>
          <p:cNvPr id="5123" name="Picture 3" descr="C:\Users\User\Desktop\Yeni klasör\1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7344816" cy="501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772816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Yeni klasör\1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6336703" cy="1628800"/>
          </a:xfrm>
          <a:prstGeom prst="rect">
            <a:avLst/>
          </a:prstGeom>
          <a:noFill/>
        </p:spPr>
      </p:pic>
      <p:pic>
        <p:nvPicPr>
          <p:cNvPr id="6147" name="Picture 3" descr="C:\Users\User\Desktop\Yeni klasör\1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081213"/>
            <a:ext cx="4894941" cy="4776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348880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Yeni klasör\1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5904656" cy="2385019"/>
          </a:xfrm>
          <a:prstGeom prst="rect">
            <a:avLst/>
          </a:prstGeom>
          <a:noFill/>
        </p:spPr>
      </p:pic>
      <p:pic>
        <p:nvPicPr>
          <p:cNvPr id="7171" name="Picture 3" descr="C:\Users\User\Desktop\Yeni klasör\17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5934802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068960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Yeni klasör\1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6629586" cy="1944216"/>
          </a:xfrm>
          <a:prstGeom prst="rect">
            <a:avLst/>
          </a:prstGeom>
          <a:noFill/>
        </p:spPr>
      </p:pic>
      <p:pic>
        <p:nvPicPr>
          <p:cNvPr id="8195" name="Picture 3" descr="C:\Users\User\Desktop\Yeni klasör\1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6210501" cy="276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772816"/>
            <a:ext cx="8229600" cy="360040"/>
          </a:xfrm>
        </p:spPr>
        <p:txBody>
          <a:bodyPr>
            <a:normAutofit fontScale="90000"/>
          </a:bodyPr>
          <a:lstStyle/>
          <a:p>
            <a:pPr algn="l"/>
            <a:r>
              <a:rPr lang="tr-TR" b="1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7812359" cy="1368151"/>
          </a:xfrm>
          <a:prstGeom prst="rect">
            <a:avLst/>
          </a:prstGeom>
          <a:noFill/>
        </p:spPr>
      </p:pic>
      <p:pic>
        <p:nvPicPr>
          <p:cNvPr id="5" name="Picture 2" descr="C:\Users\User\Desktop\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649908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852936"/>
            <a:ext cx="8229600" cy="27404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Yeni klasör\1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181" y="332656"/>
            <a:ext cx="5912823" cy="1944216"/>
          </a:xfrm>
          <a:prstGeom prst="rect">
            <a:avLst/>
          </a:prstGeom>
          <a:noFill/>
        </p:spPr>
      </p:pic>
      <p:pic>
        <p:nvPicPr>
          <p:cNvPr id="9219" name="Picture 3" descr="C:\Users\User\Desktop\Yeni klasör\1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84984"/>
            <a:ext cx="6693995" cy="3044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348880"/>
            <a:ext cx="8229600" cy="28803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User\Desktop\Yeni klasör\2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5904656" cy="2004333"/>
          </a:xfrm>
          <a:prstGeom prst="rect">
            <a:avLst/>
          </a:prstGeom>
          <a:noFill/>
        </p:spPr>
      </p:pic>
      <p:pic>
        <p:nvPicPr>
          <p:cNvPr id="10243" name="Picture 3" descr="C:\Users\User\Desktop\Yeni klasör\20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13336"/>
            <a:ext cx="5782312" cy="4144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132856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User\Desktop\Yeni klasör\2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5417745" cy="1800200"/>
          </a:xfrm>
          <a:prstGeom prst="rect">
            <a:avLst/>
          </a:prstGeom>
          <a:noFill/>
        </p:spPr>
      </p:pic>
      <p:pic>
        <p:nvPicPr>
          <p:cNvPr id="11267" name="Picture 3" descr="C:\Users\User\Desktop\Yeni klasör\2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80928"/>
            <a:ext cx="565757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924944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User\Desktop\Yeni klasör\2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137623" cy="1944216"/>
          </a:xfrm>
          <a:prstGeom prst="rect">
            <a:avLst/>
          </a:prstGeom>
          <a:noFill/>
        </p:spPr>
      </p:pic>
      <p:pic>
        <p:nvPicPr>
          <p:cNvPr id="12291" name="Picture 3" descr="C:\Users\User\Desktop\Yeni klasör\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645024"/>
            <a:ext cx="7255189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Yeni klasör\2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777686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/>
          </a:p>
        </p:txBody>
      </p:sp>
      <p:pic>
        <p:nvPicPr>
          <p:cNvPr id="4" name="Picture 3" descr="C:\Users\User\Desktop\Yeni klasör\23_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48479"/>
            <a:ext cx="4608511" cy="5709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852936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User\Desktop\Yeni klasör\2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148225" cy="2564904"/>
          </a:xfrm>
          <a:prstGeom prst="rect">
            <a:avLst/>
          </a:prstGeom>
          <a:noFill/>
        </p:spPr>
      </p:pic>
      <p:pic>
        <p:nvPicPr>
          <p:cNvPr id="14339" name="Picture 3" descr="C:\Users\User\Desktop\Yeni klasör\2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6658803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988840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User\Desktop\Yeni klasör\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390356" cy="1680327"/>
          </a:xfrm>
          <a:prstGeom prst="rect">
            <a:avLst/>
          </a:prstGeom>
          <a:noFill/>
        </p:spPr>
      </p:pic>
      <p:pic>
        <p:nvPicPr>
          <p:cNvPr id="15363" name="Picture 3" descr="C:\Users\User\Desktop\Yeni klasör\2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060848"/>
            <a:ext cx="6624736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User\Desktop\Yeni klasör\2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454070" cy="1800200"/>
          </a:xfrm>
          <a:prstGeom prst="rect">
            <a:avLst/>
          </a:prstGeom>
          <a:noFill/>
        </p:spPr>
      </p:pic>
      <p:pic>
        <p:nvPicPr>
          <p:cNvPr id="16387" name="Picture 3" descr="C:\Users\User\Desktop\Yeni klasör\2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80928"/>
            <a:ext cx="6835221" cy="3702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492896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User\Desktop\Yeni klasör\2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2380"/>
            <a:ext cx="6768752" cy="2037739"/>
          </a:xfrm>
          <a:prstGeom prst="rect">
            <a:avLst/>
          </a:prstGeom>
          <a:noFill/>
        </p:spPr>
      </p:pic>
      <p:pic>
        <p:nvPicPr>
          <p:cNvPr id="17411" name="Picture 3" descr="C:\Users\User\Desktop\Yeni klasör\27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804394"/>
            <a:ext cx="5828319" cy="4053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435280" cy="28803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               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User\Desktop\Yeni klasör\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0"/>
            <a:ext cx="7692221" cy="2348880"/>
          </a:xfrm>
          <a:prstGeom prst="rect">
            <a:avLst/>
          </a:prstGeom>
          <a:noFill/>
        </p:spPr>
      </p:pic>
      <p:pic>
        <p:nvPicPr>
          <p:cNvPr id="7" name="Picture 2" descr="C:\Users\User\Desktop\Yeni klasör\2_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816" y="3284984"/>
            <a:ext cx="9104184" cy="3024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916832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User\Desktop\Yeni klasör\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408712" cy="1916832"/>
          </a:xfrm>
          <a:prstGeom prst="rect">
            <a:avLst/>
          </a:prstGeom>
          <a:noFill/>
        </p:spPr>
      </p:pic>
      <p:pic>
        <p:nvPicPr>
          <p:cNvPr id="18435" name="Picture 3" descr="C:\Users\User\Desktop\Yeni klasör\2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128838"/>
            <a:ext cx="7056784" cy="4729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556792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User\Desktop\Yeni klasör\3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543897" cy="1501116"/>
          </a:xfrm>
          <a:prstGeom prst="rect">
            <a:avLst/>
          </a:prstGeom>
          <a:noFill/>
        </p:spPr>
      </p:pic>
      <p:pic>
        <p:nvPicPr>
          <p:cNvPr id="19459" name="Picture 3" descr="C:\Users\User\Desktop\Yeni klasör\30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7275705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2448272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LOGARİTMA FONKSİYONU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0" y="2276872"/>
            <a:ext cx="8229600" cy="28803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ser\Desktop\Yeni klasör\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455517" cy="1584176"/>
          </a:xfrm>
          <a:prstGeom prst="rect">
            <a:avLst/>
          </a:prstGeom>
          <a:noFill/>
        </p:spPr>
      </p:pic>
      <p:pic>
        <p:nvPicPr>
          <p:cNvPr id="1028" name="Picture 4" descr="C:\Users\User\Desktop\Yeni klasör\c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778159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64904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Yeni klasör\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223025" cy="1800200"/>
          </a:xfrm>
          <a:prstGeom prst="rect">
            <a:avLst/>
          </a:prstGeom>
          <a:noFill/>
        </p:spPr>
      </p:pic>
      <p:pic>
        <p:nvPicPr>
          <p:cNvPr id="2051" name="Picture 3" descr="C:\Users\User\Desktop\Yeni klasör\c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7957727" cy="3374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64904"/>
            <a:ext cx="8229600" cy="28803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User\Desktop\Yeni klasör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546018" cy="2032925"/>
          </a:xfrm>
          <a:prstGeom prst="rect">
            <a:avLst/>
          </a:prstGeom>
          <a:noFill/>
        </p:spPr>
      </p:pic>
      <p:pic>
        <p:nvPicPr>
          <p:cNvPr id="3076" name="Picture 4" descr="C:\Users\User\Desktop\Yeni klasör\c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7930235" cy="2482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636912"/>
            <a:ext cx="8229600" cy="144016"/>
          </a:xfrm>
        </p:spPr>
        <p:txBody>
          <a:bodyPr>
            <a:noAutofit/>
          </a:bodyPr>
          <a:lstStyle/>
          <a:p>
            <a:pPr algn="l"/>
            <a:r>
              <a:rPr lang="tr-TR" sz="3600" dirty="0" smtClean="0">
                <a:solidFill>
                  <a:srgbClr val="FF0000"/>
                </a:solidFill>
              </a:rPr>
              <a:t>ÇÖZÜM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Yeni klasör\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120680" cy="2232247"/>
          </a:xfrm>
          <a:prstGeom prst="rect">
            <a:avLst/>
          </a:prstGeom>
          <a:noFill/>
        </p:spPr>
      </p:pic>
      <p:pic>
        <p:nvPicPr>
          <p:cNvPr id="4099" name="Picture 3" descr="C:\Users\User\Desktop\Yeni klasör\c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852936"/>
            <a:ext cx="597666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140968"/>
            <a:ext cx="8229600" cy="288032"/>
          </a:xfrm>
        </p:spPr>
        <p:txBody>
          <a:bodyPr>
            <a:noAutofit/>
          </a:bodyPr>
          <a:lstStyle/>
          <a:p>
            <a:pPr algn="l"/>
            <a:r>
              <a:rPr lang="tr-TR" sz="3600" dirty="0" smtClean="0">
                <a:solidFill>
                  <a:srgbClr val="FF0000"/>
                </a:solidFill>
              </a:rPr>
              <a:t>ÇÖZÜM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Yeni klasör\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6696744" cy="1793637"/>
          </a:xfrm>
          <a:prstGeom prst="rect">
            <a:avLst/>
          </a:prstGeom>
          <a:noFill/>
        </p:spPr>
      </p:pic>
      <p:pic>
        <p:nvPicPr>
          <p:cNvPr id="5123" name="Picture 3" descr="C:\Users\User\Desktop\Yeni klasör\c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65104"/>
            <a:ext cx="7705158" cy="1877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996952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Yeni klasör\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270710" cy="2304256"/>
          </a:xfrm>
          <a:prstGeom prst="rect">
            <a:avLst/>
          </a:prstGeom>
          <a:noFill/>
        </p:spPr>
      </p:pic>
      <p:pic>
        <p:nvPicPr>
          <p:cNvPr id="6147" name="Picture 3" descr="C:\Users\User\Desktop\Yeni klasör\c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783948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077072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Yeni klasör\2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9968"/>
            <a:ext cx="7056784" cy="3371040"/>
          </a:xfrm>
          <a:prstGeom prst="rect">
            <a:avLst/>
          </a:prstGeom>
          <a:noFill/>
        </p:spPr>
      </p:pic>
      <p:pic>
        <p:nvPicPr>
          <p:cNvPr id="7171" name="Picture 3" descr="C:\Users\User\Desktop\Yeni klasör\c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157192"/>
            <a:ext cx="7442702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0" y="2348880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User\Desktop\Yeni klasör\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7776864" cy="2201058"/>
          </a:xfrm>
          <a:prstGeom prst="rect">
            <a:avLst/>
          </a:prstGeom>
          <a:noFill/>
        </p:spPr>
      </p:pic>
      <p:pic>
        <p:nvPicPr>
          <p:cNvPr id="8" name="Picture 2" descr="C:\Users\User\Desktop\Yeni klasör\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80928"/>
            <a:ext cx="6480720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492896"/>
            <a:ext cx="8229600" cy="27404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Yeni klasör\3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195" y="332656"/>
            <a:ext cx="6424243" cy="2016224"/>
          </a:xfrm>
          <a:prstGeom prst="rect">
            <a:avLst/>
          </a:prstGeom>
          <a:noFill/>
        </p:spPr>
      </p:pic>
      <p:pic>
        <p:nvPicPr>
          <p:cNvPr id="8195" name="Picture 3" descr="C:\Users\User\Desktop\Yeni klasör\c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490" y="2996952"/>
            <a:ext cx="669941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80928"/>
            <a:ext cx="8229600" cy="27404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Yeni klasör\c3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05064"/>
            <a:ext cx="6742080" cy="2304255"/>
          </a:xfrm>
          <a:prstGeom prst="rect">
            <a:avLst/>
          </a:prstGeom>
          <a:noFill/>
        </p:spPr>
      </p:pic>
      <p:pic>
        <p:nvPicPr>
          <p:cNvPr id="9219" name="Picture 3" descr="C:\Users\User\Desktop\Yeni klasör\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790217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924944"/>
            <a:ext cx="8229600" cy="21602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User\Desktop\Yeni klasör\3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322" y="260648"/>
            <a:ext cx="6683501" cy="1800200"/>
          </a:xfrm>
          <a:prstGeom prst="rect">
            <a:avLst/>
          </a:prstGeom>
          <a:noFill/>
        </p:spPr>
      </p:pic>
      <p:pic>
        <p:nvPicPr>
          <p:cNvPr id="10243" name="Picture 3" descr="C:\Users\User\Desktop\Yeni klasör\c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7856740" cy="2109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996952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User\Desktop\Yeni klasör\4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156894" cy="1800200"/>
          </a:xfrm>
          <a:prstGeom prst="rect">
            <a:avLst/>
          </a:prstGeom>
          <a:noFill/>
        </p:spPr>
      </p:pic>
      <p:pic>
        <p:nvPicPr>
          <p:cNvPr id="11267" name="Picture 3" descr="C:\Users\User\Desktop\Yeni klasör\c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01008"/>
            <a:ext cx="708828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276872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User\Desktop\Yeni klasör\4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516393" cy="1809502"/>
          </a:xfrm>
          <a:prstGeom prst="rect">
            <a:avLst/>
          </a:prstGeom>
          <a:noFill/>
        </p:spPr>
      </p:pic>
      <p:pic>
        <p:nvPicPr>
          <p:cNvPr id="12291" name="Picture 3" descr="C:\Users\User\Desktop\Yeni klasör\c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96952"/>
            <a:ext cx="650129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348880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User\Desktop\Yeni klasör\4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467887" cy="2016224"/>
          </a:xfrm>
          <a:prstGeom prst="rect">
            <a:avLst/>
          </a:prstGeom>
          <a:noFill/>
        </p:spPr>
      </p:pic>
      <p:pic>
        <p:nvPicPr>
          <p:cNvPr id="13315" name="Picture 3" descr="C:\Users\User\Desktop\Yeni klasör\c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36912"/>
            <a:ext cx="6124779" cy="4005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64904"/>
            <a:ext cx="8229600" cy="27404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User\Desktop\Yeni klasör\c5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140968"/>
            <a:ext cx="5699710" cy="3528392"/>
          </a:xfrm>
          <a:prstGeom prst="rect">
            <a:avLst/>
          </a:prstGeom>
          <a:noFill/>
        </p:spPr>
      </p:pic>
      <p:pic>
        <p:nvPicPr>
          <p:cNvPr id="14339" name="Picture 3" descr="C:\Users\User\Desktop\Yeni klasör\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687419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284984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User\Desktop\Yeni klasör\5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983893" cy="2852936"/>
          </a:xfrm>
          <a:prstGeom prst="rect">
            <a:avLst/>
          </a:prstGeom>
          <a:noFill/>
        </p:spPr>
      </p:pic>
      <p:pic>
        <p:nvPicPr>
          <p:cNvPr id="15363" name="Picture 3" descr="C:\Users\User\Desktop\Yeni klasör\c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128" y="3284984"/>
            <a:ext cx="7151872" cy="3286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924944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User\Desktop\Yeni klasör\c5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09377"/>
            <a:ext cx="6768752" cy="3596223"/>
          </a:xfrm>
          <a:prstGeom prst="rect">
            <a:avLst/>
          </a:prstGeom>
          <a:noFill/>
        </p:spPr>
      </p:pic>
      <p:pic>
        <p:nvPicPr>
          <p:cNvPr id="16387" name="Picture 3" descr="C:\Users\User\Desktop\Yeni klasör\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6120680" cy="2680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068960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User\Desktop\Yeni klasör\5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5760640" cy="3140968"/>
          </a:xfrm>
          <a:prstGeom prst="rect">
            <a:avLst/>
          </a:prstGeom>
          <a:noFill/>
        </p:spPr>
      </p:pic>
      <p:pic>
        <p:nvPicPr>
          <p:cNvPr id="17411" name="Picture 3" descr="C:\Users\User\Desktop\Yeni klasör\c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45226"/>
            <a:ext cx="7170861" cy="3312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556792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User\Desktop\Yeni klasör\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6832337" cy="1388507"/>
          </a:xfrm>
          <a:prstGeom prst="rect">
            <a:avLst/>
          </a:prstGeom>
          <a:noFill/>
        </p:spPr>
      </p:pic>
      <p:pic>
        <p:nvPicPr>
          <p:cNvPr id="7" name="Picture 3" descr="C:\Users\User\Desktop\Yeni klasör\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824214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296144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BİNOM AÇILIMI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420888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Yeni klasör (2)\0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154813" cy="2132856"/>
          </a:xfrm>
          <a:prstGeom prst="rect">
            <a:avLst/>
          </a:prstGeom>
          <a:noFill/>
        </p:spPr>
      </p:pic>
      <p:pic>
        <p:nvPicPr>
          <p:cNvPr id="1027" name="Picture 3" descr="C:\Users\User\Desktop\Yeni klasör (2)\c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92896"/>
            <a:ext cx="6552728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Yeni klasör (2)\0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285036" cy="352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/>
          </a:p>
        </p:txBody>
      </p:sp>
      <p:pic>
        <p:nvPicPr>
          <p:cNvPr id="3074" name="Picture 2" descr="C:\Users\User\Desktop\Yeni klasör (2)\c0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36084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3068960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Yeni klasör (2)\0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264696" cy="2074539"/>
          </a:xfrm>
          <a:prstGeom prst="rect">
            <a:avLst/>
          </a:prstGeom>
          <a:noFill/>
        </p:spPr>
      </p:pic>
      <p:pic>
        <p:nvPicPr>
          <p:cNvPr id="4099" name="Picture 3" descr="C:\Users\User\Desktop\Yeni klasör (2)\c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7915999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492896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Yeni klasör (2)\0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5885570" cy="1817603"/>
          </a:xfrm>
          <a:prstGeom prst="rect">
            <a:avLst/>
          </a:prstGeom>
          <a:noFill/>
        </p:spPr>
      </p:pic>
      <p:pic>
        <p:nvPicPr>
          <p:cNvPr id="5123" name="Picture 3" descr="C:\Users\User\Desktop\Yeni klasör (2)\c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08920"/>
            <a:ext cx="6284096" cy="3704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3212976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Yeni klasör (2)\0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6394892" cy="2016224"/>
          </a:xfrm>
          <a:prstGeom prst="rect">
            <a:avLst/>
          </a:prstGeom>
          <a:noFill/>
        </p:spPr>
      </p:pic>
      <p:pic>
        <p:nvPicPr>
          <p:cNvPr id="6147" name="Picture 3" descr="C:\Users\User\Desktop\Yeni klasör (2)\c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21088"/>
            <a:ext cx="7592846" cy="173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229600" cy="27404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Yeni klasör (2)\0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300285" cy="1656184"/>
          </a:xfrm>
          <a:prstGeom prst="rect">
            <a:avLst/>
          </a:prstGeom>
          <a:noFill/>
        </p:spPr>
      </p:pic>
      <p:pic>
        <p:nvPicPr>
          <p:cNvPr id="7171" name="Picture 3" descr="C:\Users\User\Desktop\Yeni klasör (2)\c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7891543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924944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Yeni klasör (2)\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772628" cy="1080120"/>
          </a:xfrm>
          <a:prstGeom prst="rect">
            <a:avLst/>
          </a:prstGeom>
          <a:noFill/>
        </p:spPr>
      </p:pic>
      <p:pic>
        <p:nvPicPr>
          <p:cNvPr id="8195" name="Picture 3" descr="C:\Users\User\Desktop\Yeni klasör (2)\c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8763991" cy="2021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80928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Yeni klasör (2)\1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39"/>
            <a:ext cx="6005662" cy="2264115"/>
          </a:xfrm>
          <a:prstGeom prst="rect">
            <a:avLst/>
          </a:prstGeom>
          <a:noFill/>
        </p:spPr>
      </p:pic>
      <p:pic>
        <p:nvPicPr>
          <p:cNvPr id="9219" name="Picture 3" descr="C:\Users\User\Desktop\Yeni klasör (2)\c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817672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User\Desktop\Yeni klasör\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50472" cy="1869787"/>
          </a:xfrm>
          <a:prstGeom prst="rect">
            <a:avLst/>
          </a:prstGeom>
          <a:noFill/>
        </p:spPr>
      </p:pic>
      <p:pic>
        <p:nvPicPr>
          <p:cNvPr id="7" name="Picture 2" descr="C:\Users\User\Desktop\Yeni klasör\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8328209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OLASILIK, İSTATİSTİK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User\Desktop\olasılık\0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880695" cy="2146920"/>
          </a:xfrm>
          <a:prstGeom prst="rect">
            <a:avLst/>
          </a:prstGeom>
          <a:noFill/>
        </p:spPr>
      </p:pic>
      <p:pic>
        <p:nvPicPr>
          <p:cNvPr id="10243" name="Picture 3" descr="C:\Users\User\Desktop\olasılık\c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08920"/>
            <a:ext cx="5684862" cy="3953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User\Desktop\olasılık\0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427629" cy="2276872"/>
          </a:xfrm>
          <a:prstGeom prst="rect">
            <a:avLst/>
          </a:prstGeom>
          <a:noFill/>
        </p:spPr>
      </p:pic>
      <p:pic>
        <p:nvPicPr>
          <p:cNvPr id="11267" name="Picture 3" descr="C:\Users\User\Desktop\olasılık\c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36912"/>
            <a:ext cx="5954385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420888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User\Desktop\olasılık\0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5832648" cy="2402757"/>
          </a:xfrm>
          <a:prstGeom prst="rect">
            <a:avLst/>
          </a:prstGeom>
          <a:noFill/>
        </p:spPr>
      </p:pic>
      <p:pic>
        <p:nvPicPr>
          <p:cNvPr id="12291" name="Picture 3" descr="C:\Users\User\Desktop\olasılık\c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08920"/>
            <a:ext cx="6000830" cy="3804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852936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User\Desktop\olasılık\0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1"/>
            <a:ext cx="5686772" cy="2408515"/>
          </a:xfrm>
          <a:prstGeom prst="rect">
            <a:avLst/>
          </a:prstGeom>
          <a:noFill/>
        </p:spPr>
      </p:pic>
      <p:pic>
        <p:nvPicPr>
          <p:cNvPr id="13315" name="Picture 3" descr="C:\Users\User\Desktop\olasılık\c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3016"/>
            <a:ext cx="704173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User\Desktop\olasılık\0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5754261" cy="2426717"/>
          </a:xfrm>
          <a:prstGeom prst="rect">
            <a:avLst/>
          </a:prstGeom>
          <a:noFill/>
        </p:spPr>
      </p:pic>
      <p:pic>
        <p:nvPicPr>
          <p:cNvPr id="14339" name="Picture 3" descr="C:\Users\User\Desktop\olasılık\c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76872"/>
            <a:ext cx="4766394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717032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User\Desktop\olasılık\0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490667" cy="2963585"/>
          </a:xfrm>
          <a:prstGeom prst="rect">
            <a:avLst/>
          </a:prstGeom>
          <a:noFill/>
        </p:spPr>
      </p:pic>
      <p:pic>
        <p:nvPicPr>
          <p:cNvPr id="15363" name="Picture 3" descr="C:\Users\User\Desktop\olasılık\c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653136"/>
            <a:ext cx="7724916" cy="1581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olasılık\0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545205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/>
          </a:p>
        </p:txBody>
      </p:sp>
      <p:pic>
        <p:nvPicPr>
          <p:cNvPr id="17410" name="Picture 2" descr="C:\Users\User\Desktop\olasılık\c0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904" y="1412776"/>
            <a:ext cx="653256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988840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User\Desktop\olasılık\0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469607" cy="1633178"/>
          </a:xfrm>
          <a:prstGeom prst="rect">
            <a:avLst/>
          </a:prstGeom>
          <a:noFill/>
        </p:spPr>
      </p:pic>
      <p:pic>
        <p:nvPicPr>
          <p:cNvPr id="18435" name="Picture 3" descr="C:\Users\User\Desktop\olasılık\c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04864"/>
            <a:ext cx="4864648" cy="4412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2132856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User\Desktop\Yeni klasör\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422" y="188640"/>
            <a:ext cx="7946970" cy="1821731"/>
          </a:xfrm>
          <a:prstGeom prst="rect">
            <a:avLst/>
          </a:prstGeom>
          <a:noFill/>
        </p:spPr>
      </p:pic>
      <p:pic>
        <p:nvPicPr>
          <p:cNvPr id="10243" name="Picture 3" descr="C:\Users\User\Desktop\Yeni klasör\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854" y="2924944"/>
            <a:ext cx="691968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852936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User\Desktop\olasılık\1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018881" cy="1989943"/>
          </a:xfrm>
          <a:prstGeom prst="rect">
            <a:avLst/>
          </a:prstGeom>
          <a:noFill/>
        </p:spPr>
      </p:pic>
      <p:pic>
        <p:nvPicPr>
          <p:cNvPr id="19459" name="Picture 3" descr="C:\Users\User\Desktop\olasılık\c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77072"/>
            <a:ext cx="6221661" cy="2300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852936"/>
            <a:ext cx="8229600" cy="27404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User\Desktop\olasılık\1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5832648" cy="2474342"/>
          </a:xfrm>
          <a:prstGeom prst="rect">
            <a:avLst/>
          </a:prstGeom>
          <a:noFill/>
        </p:spPr>
      </p:pic>
      <p:pic>
        <p:nvPicPr>
          <p:cNvPr id="20483" name="Picture 3" descr="C:\Users\User\Desktop\olasılık\c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56992"/>
            <a:ext cx="3331588" cy="3160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TÜMEVARIM VE DİZİLER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492896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Yeni klasör (2)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437198" cy="2016225"/>
          </a:xfrm>
          <a:prstGeom prst="rect">
            <a:avLst/>
          </a:prstGeom>
          <a:noFill/>
        </p:spPr>
      </p:pic>
      <p:pic>
        <p:nvPicPr>
          <p:cNvPr id="1027" name="Picture 3" descr="C:\Users\User\Desktop\Yeni klasör (2)\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10661"/>
            <a:ext cx="5095081" cy="4347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348880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Yeni klasör (2)\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086053" cy="1960856"/>
          </a:xfrm>
          <a:prstGeom prst="rect">
            <a:avLst/>
          </a:prstGeom>
          <a:noFill/>
        </p:spPr>
      </p:pic>
      <p:pic>
        <p:nvPicPr>
          <p:cNvPr id="2051" name="Picture 3" descr="C:\Users\User\Desktop\Yeni klasör (2)\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20888"/>
            <a:ext cx="6192688" cy="4133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08920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Yeni klasör (2)\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293965" cy="2413662"/>
          </a:xfrm>
          <a:prstGeom prst="rect">
            <a:avLst/>
          </a:prstGeom>
          <a:noFill/>
        </p:spPr>
      </p:pic>
      <p:pic>
        <p:nvPicPr>
          <p:cNvPr id="3075" name="Picture 3" descr="C:\Users\User\Desktop\Yeni klasör (2)\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140968"/>
            <a:ext cx="622954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Yeni klasör (2)\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678" y="188640"/>
            <a:ext cx="5884082" cy="1584176"/>
          </a:xfrm>
          <a:prstGeom prst="rect">
            <a:avLst/>
          </a:prstGeom>
          <a:noFill/>
        </p:spPr>
      </p:pic>
      <p:pic>
        <p:nvPicPr>
          <p:cNvPr id="4099" name="Picture 3" descr="C:\Users\User\Desktop\Yeni klasör (2)\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08920"/>
            <a:ext cx="647378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348880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Yeni klasör (2)\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502" y="188640"/>
            <a:ext cx="6177790" cy="1728192"/>
          </a:xfrm>
          <a:prstGeom prst="rect">
            <a:avLst/>
          </a:prstGeom>
          <a:noFill/>
        </p:spPr>
      </p:pic>
      <p:pic>
        <p:nvPicPr>
          <p:cNvPr id="5123" name="Picture 3" descr="C:\Users\User\Desktop\Yeni klasör (2)\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80928"/>
            <a:ext cx="6476582" cy="361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772816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Yeni klasör (2)\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769446" cy="1486606"/>
          </a:xfrm>
          <a:prstGeom prst="rect">
            <a:avLst/>
          </a:prstGeom>
          <a:noFill/>
        </p:spPr>
      </p:pic>
      <p:pic>
        <p:nvPicPr>
          <p:cNvPr id="6147" name="Picture 3" descr="C:\Users\User\Desktop\Yeni klasör (2)\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055824"/>
            <a:ext cx="5688632" cy="4802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276872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Yeni klasör (2)\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868652" cy="2160240"/>
          </a:xfrm>
          <a:prstGeom prst="rect">
            <a:avLst/>
          </a:prstGeom>
          <a:noFill/>
        </p:spPr>
      </p:pic>
      <p:pic>
        <p:nvPicPr>
          <p:cNvPr id="7171" name="Picture 3" descr="C:\Users\User\Desktop\Yeni klasör (2)\7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36212"/>
            <a:ext cx="5472608" cy="4421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916832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User\Desktop\Yeni klasör\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959885" cy="1700808"/>
          </a:xfrm>
          <a:prstGeom prst="rect">
            <a:avLst/>
          </a:prstGeom>
          <a:noFill/>
        </p:spPr>
      </p:pic>
      <p:pic>
        <p:nvPicPr>
          <p:cNvPr id="11267" name="Picture 3" descr="C:\Users\User\Desktop\Yeni klasör\7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990" y="2462213"/>
            <a:ext cx="6601322" cy="4131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Yeni klasör (2)\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736679" cy="1883654"/>
          </a:xfrm>
          <a:prstGeom prst="rect">
            <a:avLst/>
          </a:prstGeom>
          <a:noFill/>
        </p:spPr>
      </p:pic>
      <p:pic>
        <p:nvPicPr>
          <p:cNvPr id="8195" name="Picture 3" descr="C:\Users\User\Desktop\Yeni klasör (2)\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80928"/>
            <a:ext cx="6257834" cy="360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060848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Yeni klasör (2)\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178" y="0"/>
            <a:ext cx="5596465" cy="1916832"/>
          </a:xfrm>
          <a:prstGeom prst="rect">
            <a:avLst/>
          </a:prstGeom>
          <a:noFill/>
        </p:spPr>
      </p:pic>
      <p:pic>
        <p:nvPicPr>
          <p:cNvPr id="9219" name="Picture 3" descr="C:\Users\User\Desktop\Yeni klasör (2)\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6378296" cy="4197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Yeni klasör (2)\1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492829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0" y="692696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User\Desktop\Yeni klasör (2)\10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476672"/>
            <a:ext cx="5740277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132856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User\Desktop\Yeni klasör (2)\1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-1"/>
            <a:ext cx="6120680" cy="2190513"/>
          </a:xfrm>
          <a:prstGeom prst="rect">
            <a:avLst/>
          </a:prstGeom>
          <a:noFill/>
        </p:spPr>
      </p:pic>
      <p:pic>
        <p:nvPicPr>
          <p:cNvPr id="12291" name="Picture 3" descr="C:\Users\User\Desktop\Yeni klasör (2)\1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564904"/>
            <a:ext cx="6108526" cy="3933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988840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User\Desktop\Yeni klasör (2)\1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383902" cy="1800200"/>
          </a:xfrm>
          <a:prstGeom prst="rect">
            <a:avLst/>
          </a:prstGeom>
          <a:noFill/>
        </p:spPr>
      </p:pic>
      <p:pic>
        <p:nvPicPr>
          <p:cNvPr id="13315" name="Picture 3" descr="C:\Users\User\Desktop\Yeni klasör (2)\1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32856"/>
            <a:ext cx="5785153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916832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User\Desktop\Yeni klasör (2)\1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1"/>
            <a:ext cx="5831929" cy="1632677"/>
          </a:xfrm>
          <a:prstGeom prst="rect">
            <a:avLst/>
          </a:prstGeom>
          <a:noFill/>
        </p:spPr>
      </p:pic>
      <p:pic>
        <p:nvPicPr>
          <p:cNvPr id="14339" name="Picture 3" descr="C:\Users\User\Desktop\Yeni klasör (2)\1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20888"/>
            <a:ext cx="6696744" cy="4239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772816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User\Desktop\Yeni klasör (2)\1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187777" cy="1628800"/>
          </a:xfrm>
          <a:prstGeom prst="rect">
            <a:avLst/>
          </a:prstGeom>
          <a:noFill/>
        </p:spPr>
      </p:pic>
      <p:pic>
        <p:nvPicPr>
          <p:cNvPr id="15363" name="Picture 3" descr="C:\Users\User\Desktop\Yeni klasör (2)\1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008207"/>
            <a:ext cx="6048672" cy="4849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988840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User\Desktop\Yeni klasör (2)\1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205780" cy="1728192"/>
          </a:xfrm>
          <a:prstGeom prst="rect">
            <a:avLst/>
          </a:prstGeom>
          <a:noFill/>
        </p:spPr>
      </p:pic>
      <p:pic>
        <p:nvPicPr>
          <p:cNvPr id="16387" name="Picture 3" descr="C:\Users\User\Desktop\Yeni klasör (2)\1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36912"/>
            <a:ext cx="6334391" cy="4048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64904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User\Desktop\Yeni klasör (2)\1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752678" cy="1772816"/>
          </a:xfrm>
          <a:prstGeom prst="rect">
            <a:avLst/>
          </a:prstGeom>
          <a:noFill/>
        </p:spPr>
      </p:pic>
      <p:pic>
        <p:nvPicPr>
          <p:cNvPr id="17411" name="Picture 3" descr="C:\Users\User\Desktop\Yeni klasör (2)\1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84984"/>
            <a:ext cx="6624736" cy="3263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132856"/>
            <a:ext cx="8229600" cy="28803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User\Desktop\Yeni klasör\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200800" cy="1875681"/>
          </a:xfrm>
          <a:prstGeom prst="rect">
            <a:avLst/>
          </a:prstGeom>
          <a:noFill/>
        </p:spPr>
      </p:pic>
      <p:pic>
        <p:nvPicPr>
          <p:cNvPr id="12291" name="Picture 3" descr="C:\Users\User\Desktop\Yeni klasör\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564903"/>
            <a:ext cx="6696744" cy="4233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628800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User\Desktop\Yeni klasör (2)\1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39"/>
            <a:ext cx="6120680" cy="1368153"/>
          </a:xfrm>
          <a:prstGeom prst="rect">
            <a:avLst/>
          </a:prstGeom>
          <a:noFill/>
        </p:spPr>
      </p:pic>
      <p:pic>
        <p:nvPicPr>
          <p:cNvPr id="18435" name="Picture 3" descr="C:\Users\User\Desktop\Yeni klasör (2)\17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6624736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204864"/>
            <a:ext cx="8229600" cy="202034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ÇÖZÜM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User\Desktop\Yeni klasör (2)\1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6245538" cy="1368152"/>
          </a:xfrm>
          <a:prstGeom prst="rect">
            <a:avLst/>
          </a:prstGeom>
          <a:noFill/>
        </p:spPr>
      </p:pic>
      <p:pic>
        <p:nvPicPr>
          <p:cNvPr id="19459" name="Picture 3" descr="C:\Users\User\Desktop\Yeni klasör (2)\1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92896"/>
            <a:ext cx="5721137" cy="3943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Ekran Gösterisi (4:3)</PresentationFormat>
  <Paragraphs>87</Paragraphs>
  <Slides>91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91</vt:i4>
      </vt:variant>
    </vt:vector>
  </HeadingPairs>
  <TitlesOfParts>
    <vt:vector size="92" baseType="lpstr">
      <vt:lpstr>Ofis Teması</vt:lpstr>
      <vt:lpstr>KARMAŞIK SAYILAR</vt:lpstr>
      <vt:lpstr>ÇÖZÜM</vt:lpstr>
      <vt:lpstr>ÇÖZÜM                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Slayt 24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LOGARİTMA FONKSİYONU</vt:lpstr>
      <vt:lpstr>ÇÖZÜM</vt:lpstr>
      <vt:lpstr>ÇÖZÜM</vt:lpstr>
      <vt:lpstr>ÇÖZÜM</vt:lpstr>
      <vt:lpstr>ÇÖZÜM</vt:lpstr>
      <vt:lpstr>ÇÖZÜM</vt:lpstr>
      <vt:lpstr>ÇÖZÜM 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BİNOM AÇILIMI</vt:lpstr>
      <vt:lpstr>ÇÖZÜM</vt:lpstr>
      <vt:lpstr>Slayt 52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OLASILIK, İSTATİSTİK</vt:lpstr>
      <vt:lpstr>ÇÖZÜM</vt:lpstr>
      <vt:lpstr>ÇÖZÜM</vt:lpstr>
      <vt:lpstr>ÇÖZÜM</vt:lpstr>
      <vt:lpstr>ÇÖZÜM</vt:lpstr>
      <vt:lpstr>ÇÖZÜM</vt:lpstr>
      <vt:lpstr>ÇÖZÜM</vt:lpstr>
      <vt:lpstr>Slayt 67</vt:lpstr>
      <vt:lpstr>ÇÖZÜM</vt:lpstr>
      <vt:lpstr>ÇÖZÜM</vt:lpstr>
      <vt:lpstr>ÇÖZÜM</vt:lpstr>
      <vt:lpstr>ÇÖZÜM</vt:lpstr>
      <vt:lpstr>TÜMEVARIM VE DİZİLER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Slayt 82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  <vt:lpstr>ÇÖZÜM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Microsoft</cp:lastModifiedBy>
  <cp:revision>44</cp:revision>
  <dcterms:created xsi:type="dcterms:W3CDTF">2015-04-22T18:01:57Z</dcterms:created>
  <dcterms:modified xsi:type="dcterms:W3CDTF">2017-12-26T19:36:49Z</dcterms:modified>
</cp:coreProperties>
</file>