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23" r:id="rId2"/>
    <p:sldMasterId id="2147484336" r:id="rId3"/>
  </p:sldMasterIdLst>
  <p:notesMasterIdLst>
    <p:notesMasterId r:id="rId43"/>
  </p:notesMasterIdLst>
  <p:sldIdLst>
    <p:sldId id="431" r:id="rId4"/>
    <p:sldId id="257" r:id="rId5"/>
    <p:sldId id="416" r:id="rId6"/>
    <p:sldId id="307" r:id="rId7"/>
    <p:sldId id="308" r:id="rId8"/>
    <p:sldId id="342" r:id="rId9"/>
    <p:sldId id="343" r:id="rId10"/>
    <p:sldId id="344" r:id="rId11"/>
    <p:sldId id="345" r:id="rId12"/>
    <p:sldId id="340" r:id="rId13"/>
    <p:sldId id="421" r:id="rId14"/>
    <p:sldId id="378" r:id="rId15"/>
    <p:sldId id="387" r:id="rId16"/>
    <p:sldId id="388" r:id="rId17"/>
    <p:sldId id="389" r:id="rId18"/>
    <p:sldId id="390" r:id="rId19"/>
    <p:sldId id="391" r:id="rId20"/>
    <p:sldId id="392" r:id="rId21"/>
    <p:sldId id="393" r:id="rId22"/>
    <p:sldId id="394" r:id="rId23"/>
    <p:sldId id="397" r:id="rId24"/>
    <p:sldId id="395" r:id="rId25"/>
    <p:sldId id="398" r:id="rId26"/>
    <p:sldId id="432" r:id="rId27"/>
    <p:sldId id="433" r:id="rId28"/>
    <p:sldId id="338" r:id="rId29"/>
    <p:sldId id="408" r:id="rId30"/>
    <p:sldId id="409" r:id="rId31"/>
    <p:sldId id="410" r:id="rId32"/>
    <p:sldId id="434" r:id="rId33"/>
    <p:sldId id="399" r:id="rId34"/>
    <p:sldId id="411" r:id="rId35"/>
    <p:sldId id="435" r:id="rId36"/>
    <p:sldId id="400" r:id="rId37"/>
    <p:sldId id="412" r:id="rId38"/>
    <p:sldId id="401" r:id="rId39"/>
    <p:sldId id="413" r:id="rId40"/>
    <p:sldId id="414" r:id="rId41"/>
    <p:sldId id="402" r:id="rId42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  <a:srgbClr val="0033CC"/>
    <a:srgbClr val="333399"/>
    <a:srgbClr val="DE0000"/>
    <a:srgbClr val="8E0000"/>
    <a:srgbClr val="000000"/>
    <a:srgbClr val="66FF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86433" autoAdjust="0"/>
  </p:normalViewPr>
  <p:slideViewPr>
    <p:cSldViewPr>
      <p:cViewPr>
        <p:scale>
          <a:sx n="50" d="100"/>
          <a:sy n="50" d="100"/>
        </p:scale>
        <p:origin x="-1902" y="-3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E1F2ACF-6FBE-4010-B5EC-6662710FBF32}" type="datetimeFigureOut">
              <a:rPr lang="tr-TR"/>
              <a:pPr>
                <a:defRPr/>
              </a:pPr>
              <a:t>16.03.2015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 smtClean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noProof="0" smtClean="0"/>
              <a:t>Asıl metin stillerini düzenlemek için tıklatın</a:t>
            </a:r>
          </a:p>
          <a:p>
            <a:pPr lvl="1"/>
            <a:r>
              <a:rPr lang="tr-TR" noProof="0" smtClean="0"/>
              <a:t>İkinci düzey</a:t>
            </a:r>
          </a:p>
          <a:p>
            <a:pPr lvl="2"/>
            <a:r>
              <a:rPr lang="tr-TR" noProof="0" smtClean="0"/>
              <a:t>Üçüncü düzey</a:t>
            </a:r>
          </a:p>
          <a:p>
            <a:pPr lvl="3"/>
            <a:r>
              <a:rPr lang="tr-TR" noProof="0" smtClean="0"/>
              <a:t>Dördüncü düzey</a:t>
            </a:r>
          </a:p>
          <a:p>
            <a:pPr lvl="4"/>
            <a:r>
              <a:rPr lang="tr-TR" noProof="0" smtClean="0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52EF4BF-CF28-4A1A-8AB2-197AE4A9423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37017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57348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E9E1BE0-2845-48CC-850C-0DFCAD0FAFCD}" type="slidenum">
              <a:rPr lang="tr-TR" sz="1200" smtClean="0">
                <a:solidFill>
                  <a:srgbClr val="000000"/>
                </a:solidFill>
              </a:rPr>
              <a:pPr eaLnBrk="1" hangingPunct="1"/>
              <a:t>1</a:t>
            </a:fld>
            <a:endParaRPr lang="tr-TR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66564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BD9F04E-00CF-40AA-A79C-F96904D91C48}" type="slidenum">
              <a:rPr lang="tr-TR" sz="1200" smtClean="0"/>
              <a:pPr eaLnBrk="1" hangingPunct="1"/>
              <a:t>19</a:t>
            </a:fld>
            <a:endParaRPr lang="tr-TR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67588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ED41372-76C9-4F50-ACD0-A70068DE6BE8}" type="slidenum">
              <a:rPr lang="tr-TR" sz="1200" smtClean="0"/>
              <a:pPr eaLnBrk="1" hangingPunct="1"/>
              <a:t>20</a:t>
            </a:fld>
            <a:endParaRPr lang="tr-TR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68612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722BFD7-48D3-42BE-9050-FAD77DE56025}" type="slidenum">
              <a:rPr lang="tr-TR" sz="1200" smtClean="0"/>
              <a:pPr eaLnBrk="1" hangingPunct="1"/>
              <a:t>21</a:t>
            </a:fld>
            <a:endParaRPr lang="tr-TR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69636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CFE3BE7-5763-4D49-85A5-11BC7C6F2D39}" type="slidenum">
              <a:rPr lang="tr-TR" sz="1200" smtClean="0"/>
              <a:pPr eaLnBrk="1" hangingPunct="1"/>
              <a:t>23</a:t>
            </a:fld>
            <a:endParaRPr lang="tr-TR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70660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859A01F-5064-4820-9933-4F898FABCB87}" type="slidenum">
              <a:rPr lang="tr-TR" sz="1200" smtClean="0">
                <a:solidFill>
                  <a:srgbClr val="000000"/>
                </a:solidFill>
              </a:rPr>
              <a:pPr eaLnBrk="1" hangingPunct="1"/>
              <a:t>24</a:t>
            </a:fld>
            <a:endParaRPr lang="tr-TR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71684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B39531F-8AEB-4467-81E4-FA5F0CE0CC98}" type="slidenum">
              <a:rPr lang="tr-TR" sz="1200" smtClean="0">
                <a:solidFill>
                  <a:srgbClr val="000000"/>
                </a:solidFill>
              </a:rPr>
              <a:pPr eaLnBrk="1" hangingPunct="1"/>
              <a:t>25</a:t>
            </a:fld>
            <a:endParaRPr lang="tr-TR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72708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BB3A035-0B4C-47BE-9020-64722184FAA5}" type="slidenum">
              <a:rPr lang="tr-TR" sz="1200" smtClean="0">
                <a:solidFill>
                  <a:srgbClr val="000000"/>
                </a:solidFill>
              </a:rPr>
              <a:pPr eaLnBrk="1" hangingPunct="1"/>
              <a:t>26</a:t>
            </a:fld>
            <a:endParaRPr lang="tr-TR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73732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24ED771-5C03-441F-BFD8-6A964E241377}" type="slidenum">
              <a:rPr lang="tr-TR" sz="1200" smtClean="0">
                <a:solidFill>
                  <a:srgbClr val="000000"/>
                </a:solidFill>
              </a:rPr>
              <a:pPr eaLnBrk="1" hangingPunct="1"/>
              <a:t>27</a:t>
            </a:fld>
            <a:endParaRPr lang="tr-TR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74756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C188897-B3D0-4795-B15D-417F16DBF4E9}" type="slidenum">
              <a:rPr lang="tr-TR" sz="1200" smtClean="0">
                <a:solidFill>
                  <a:srgbClr val="000000"/>
                </a:solidFill>
              </a:rPr>
              <a:pPr eaLnBrk="1" hangingPunct="1"/>
              <a:t>28</a:t>
            </a:fld>
            <a:endParaRPr lang="tr-TR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75780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C94BBD3-134F-49C5-9D7A-7E8302F7A5BD}" type="slidenum">
              <a:rPr lang="tr-TR" sz="1200" smtClean="0">
                <a:solidFill>
                  <a:srgbClr val="000000"/>
                </a:solidFill>
              </a:rPr>
              <a:pPr eaLnBrk="1" hangingPunct="1"/>
              <a:t>30</a:t>
            </a:fld>
            <a:endParaRPr lang="tr-TR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58372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0B97AD7-BE7A-4A12-BE7D-95FF13C163BC}" type="slidenum">
              <a:rPr lang="tr-TR" sz="1200" smtClean="0"/>
              <a:pPr eaLnBrk="1" hangingPunct="1"/>
              <a:t>2</a:t>
            </a:fld>
            <a:endParaRPr lang="tr-TR" sz="120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76804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5871435-AD42-48AA-939F-819BFA598FC5}" type="slidenum">
              <a:rPr lang="tr-TR" sz="1200" smtClean="0">
                <a:solidFill>
                  <a:srgbClr val="000000"/>
                </a:solidFill>
              </a:rPr>
              <a:pPr eaLnBrk="1" hangingPunct="1"/>
              <a:t>31</a:t>
            </a:fld>
            <a:endParaRPr lang="tr-TR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77828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CDA66BC-AEEE-49CC-877D-6A5B6E7DD209}" type="slidenum">
              <a:rPr lang="tr-TR" sz="1200" smtClean="0">
                <a:solidFill>
                  <a:srgbClr val="000000"/>
                </a:solidFill>
              </a:rPr>
              <a:pPr eaLnBrk="1" hangingPunct="1"/>
              <a:t>32</a:t>
            </a:fld>
            <a:endParaRPr lang="tr-TR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78852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A382AF9-A054-466F-97A2-BD893BA8A5A2}" type="slidenum">
              <a:rPr lang="tr-TR" sz="1200" smtClean="0">
                <a:solidFill>
                  <a:srgbClr val="000000"/>
                </a:solidFill>
              </a:rPr>
              <a:pPr eaLnBrk="1" hangingPunct="1"/>
              <a:t>33</a:t>
            </a:fld>
            <a:endParaRPr lang="tr-TR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79876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739E88E-396E-4029-9CCA-CA117F326D88}" type="slidenum">
              <a:rPr lang="tr-TR" sz="1200" smtClean="0">
                <a:solidFill>
                  <a:srgbClr val="000000"/>
                </a:solidFill>
              </a:rPr>
              <a:pPr eaLnBrk="1" hangingPunct="1"/>
              <a:t>34</a:t>
            </a:fld>
            <a:endParaRPr lang="tr-TR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80900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2E8E3E7-9394-467B-8354-D66B41377AF0}" type="slidenum">
              <a:rPr lang="tr-TR" sz="1200" smtClean="0">
                <a:solidFill>
                  <a:srgbClr val="000000"/>
                </a:solidFill>
              </a:rPr>
              <a:pPr eaLnBrk="1" hangingPunct="1"/>
              <a:t>35</a:t>
            </a:fld>
            <a:endParaRPr lang="tr-TR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81924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D01A1C6-AD93-4740-91E6-3983BB250D70}" type="slidenum">
              <a:rPr lang="tr-TR" sz="1200" smtClean="0">
                <a:solidFill>
                  <a:srgbClr val="000000"/>
                </a:solidFill>
              </a:rPr>
              <a:pPr eaLnBrk="1" hangingPunct="1"/>
              <a:t>36</a:t>
            </a:fld>
            <a:endParaRPr lang="tr-TR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563EC40-BAC4-4C57-A63C-D42AFDB0904B}" type="slidenum">
              <a:rPr lang="tr-TR" sz="1200" smtClean="0"/>
              <a:pPr eaLnBrk="1" hangingPunct="1"/>
              <a:t>37</a:t>
            </a:fld>
            <a:endParaRPr lang="tr-TR" sz="1200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83972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62C4EEF-AFCB-4FAF-AE06-3A2D370C72A6}" type="slidenum">
              <a:rPr lang="tr-TR" sz="1200" smtClean="0">
                <a:solidFill>
                  <a:srgbClr val="000000"/>
                </a:solidFill>
              </a:rPr>
              <a:pPr eaLnBrk="1" hangingPunct="1"/>
              <a:t>38</a:t>
            </a:fld>
            <a:endParaRPr lang="tr-TR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84996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44D491-9F76-44F3-AD99-531632F57E9B}" type="slidenum">
              <a:rPr lang="tr-TR" sz="1200" smtClean="0">
                <a:solidFill>
                  <a:srgbClr val="000000"/>
                </a:solidFill>
              </a:rPr>
              <a:pPr eaLnBrk="1" hangingPunct="1"/>
              <a:t>39</a:t>
            </a:fld>
            <a:endParaRPr lang="tr-TR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59396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4ACC3ED-F7F8-4E57-AEF5-43FDD049F010}" type="slidenum">
              <a:rPr lang="tr-TR" sz="1200" smtClean="0">
                <a:solidFill>
                  <a:srgbClr val="000000"/>
                </a:solidFill>
              </a:rPr>
              <a:pPr eaLnBrk="1" hangingPunct="1"/>
              <a:t>3</a:t>
            </a:fld>
            <a:endParaRPr lang="tr-TR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60420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53222A1-4392-4174-B82B-39946830A7D8}" type="slidenum">
              <a:rPr lang="tr-TR" sz="1200" smtClean="0"/>
              <a:pPr eaLnBrk="1" hangingPunct="1"/>
              <a:t>4</a:t>
            </a:fld>
            <a:endParaRPr lang="tr-TR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61444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0722BDE-3EE2-4248-8597-BF24697EDE66}" type="slidenum">
              <a:rPr lang="tr-TR" sz="1200" smtClean="0">
                <a:solidFill>
                  <a:srgbClr val="000000"/>
                </a:solidFill>
              </a:rPr>
              <a:pPr eaLnBrk="1" hangingPunct="1"/>
              <a:t>5</a:t>
            </a:fld>
            <a:endParaRPr lang="tr-TR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62468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7551E1F-7302-468B-BBD8-18F893CD0BFE}" type="slidenum">
              <a:rPr lang="tr-TR" sz="1200" smtClean="0">
                <a:solidFill>
                  <a:srgbClr val="000000"/>
                </a:solidFill>
              </a:rPr>
              <a:pPr eaLnBrk="1" hangingPunct="1"/>
              <a:t>10</a:t>
            </a:fld>
            <a:endParaRPr lang="tr-TR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63492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B1DA7D5-9E7D-4B1E-8BF2-72E51807D999}" type="slidenum">
              <a:rPr lang="tr-TR" sz="1200" smtClean="0">
                <a:solidFill>
                  <a:srgbClr val="000000"/>
                </a:solidFill>
              </a:rPr>
              <a:pPr eaLnBrk="1" hangingPunct="1"/>
              <a:t>11</a:t>
            </a:fld>
            <a:endParaRPr lang="tr-TR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64516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A76AE7B-209F-419C-B635-798770A6546B}" type="slidenum">
              <a:rPr lang="tr-TR" sz="1200" smtClean="0"/>
              <a:pPr eaLnBrk="1" hangingPunct="1"/>
              <a:t>13</a:t>
            </a:fld>
            <a:endParaRPr lang="tr-TR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65540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BB0112E-586C-42F8-A702-6570583FB708}" type="slidenum">
              <a:rPr lang="tr-TR" sz="1200" smtClean="0"/>
              <a:pPr eaLnBrk="1" hangingPunct="1"/>
              <a:t>15</a:t>
            </a:fld>
            <a:endParaRPr lang="tr-TR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45E28-9666-4226-9EB7-253E54485D8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101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90496-A830-4A59-AF85-C3C9824C3A68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1133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6BFE2-4D72-433F-A2E8-661B8E6C401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054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159" y="0"/>
              <a:ext cx="9143396" cy="6858000"/>
              <a:chOff x="159" y="0"/>
              <a:chExt cx="9143396" cy="6858000"/>
            </a:xfrm>
          </p:grpSpPr>
          <p:grpSp>
            <p:nvGrpSpPr>
              <p:cNvPr id="28" name="Group 4"/>
              <p:cNvGrpSpPr>
                <a:grpSpLocks/>
              </p:cNvGrpSpPr>
              <p:nvPr/>
            </p:nvGrpSpPr>
            <p:grpSpPr bwMode="auto">
              <a:xfrm>
                <a:off x="159" y="0"/>
                <a:ext cx="2514434" cy="6858000"/>
                <a:chOff x="159" y="0"/>
                <a:chExt cx="2514434" cy="6858000"/>
              </a:xfrm>
            </p:grpSpPr>
            <p:sp>
              <p:nvSpPr>
                <p:cNvPr id="40" name="Rectangle 114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1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2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9" name="Group 5"/>
              <p:cNvGrpSpPr>
                <a:grpSpLocks/>
              </p:cNvGrpSpPr>
              <p:nvPr/>
            </p:nvGrpSpPr>
            <p:grpSpPr bwMode="auto">
              <a:xfrm>
                <a:off x="422406" y="0"/>
                <a:ext cx="2514434" cy="6858000"/>
                <a:chOff x="-504" y="0"/>
                <a:chExt cx="2514434" cy="6858000"/>
              </a:xfrm>
            </p:grpSpPr>
            <p:sp>
              <p:nvSpPr>
                <p:cNvPr id="37" name="Rectangle 84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8" name="Rectangle 85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9" name="Rectangle 113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9"/>
              <p:cNvGrpSpPr>
                <a:grpSpLocks/>
              </p:cNvGrpSpPr>
              <p:nvPr/>
            </p:nvGrpSpPr>
            <p:grpSpPr bwMode="auto">
              <a:xfrm rot="10800000">
                <a:off x="6629121" y="0"/>
                <a:ext cx="2514434" cy="6858000"/>
                <a:chOff x="445" y="0"/>
                <a:chExt cx="2514434" cy="6858000"/>
              </a:xfrm>
            </p:grpSpPr>
            <p:sp>
              <p:nvSpPr>
                <p:cNvPr id="34" name="Rectangle 77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5" name="Rectangle 78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6" name="Rectangle 80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31" name="Rectangle 74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" name="Rectangle 75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" name="Rectangle 76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6" name="Freeform 44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Freeform 4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Freeform 4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Freeform 50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Freeform 51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Hexagon 52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Hexagon 53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Hexagon 54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Hexagon 55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Hexagon 56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Freeform 57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Hexagon 58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Hexagon 59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Hexagon 60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Hexagon 61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Hexagon 62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Hexagon 63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Hexagon 64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Hexagon 65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Hexagon 66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Freeform 67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Freeform 68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3" name="Rectangle 45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Rectangle 46"/>
          <p:cNvSpPr/>
          <p:nvPr/>
        </p:nvSpPr>
        <p:spPr>
          <a:xfrm>
            <a:off x="4649788" y="-22225"/>
            <a:ext cx="3505200" cy="2312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Rectangle 49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Rectangle 88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7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688" y="1516063"/>
            <a:ext cx="2133600" cy="752475"/>
          </a:xfrm>
        </p:spPr>
        <p:txBody>
          <a:bodyPr anchor="b"/>
          <a:lstStyle>
            <a:lvl1pPr algn="l">
              <a:defRPr sz="24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838" y="5719763"/>
            <a:ext cx="283051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788" y="5719763"/>
            <a:ext cx="642937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A781F8DF-D073-4690-88EC-2CEEF7B0539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0543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D5AAC-8482-4096-882A-F9C91DDAD39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4393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/>
          <a:lstStyle>
            <a:lvl1pPr algn="l">
              <a:defRPr sz="4000" b="0" cap="none" baseline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14D11-B3DE-4155-B3C2-5ECE9E626D5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9249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FF78F-FCEA-4FA6-B4E7-55EFAAFA1F3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085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9C386-2179-47ED-A31E-EBD69097E1B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5219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CD414-F447-410C-B9D5-42805E35DFA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0420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42E48-48E3-461F-B030-552024E9F53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9161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44"/>
            <p:cNvGrpSpPr>
              <a:grpSpLocks/>
            </p:cNvGrpSpPr>
            <p:nvPr/>
          </p:nvGrpSpPr>
          <p:grpSpPr bwMode="auto">
            <a:xfrm>
              <a:off x="159" y="0"/>
              <a:ext cx="9143396" cy="6858000"/>
              <a:chOff x="159" y="0"/>
              <a:chExt cx="9143396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159" y="0"/>
                <a:ext cx="2514434" cy="6858000"/>
                <a:chOff x="159" y="0"/>
                <a:chExt cx="2514434" cy="6858000"/>
              </a:xfrm>
            </p:grpSpPr>
            <p:sp>
              <p:nvSpPr>
                <p:cNvPr id="41" name="Rectangle 83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406" y="0"/>
                <a:ext cx="2514434" cy="6858000"/>
                <a:chOff x="-504" y="0"/>
                <a:chExt cx="2514434" cy="6858000"/>
              </a:xfrm>
            </p:grpSpPr>
            <p:sp>
              <p:nvSpPr>
                <p:cNvPr id="38" name="Rectangle 80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9" name="Rectangle 81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0" name="Rectangle 82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121" y="0"/>
                <a:ext cx="2514434" cy="6858000"/>
                <a:chOff x="445" y="0"/>
                <a:chExt cx="2514434" cy="6858000"/>
              </a:xfrm>
            </p:grpSpPr>
            <p:sp>
              <p:nvSpPr>
                <p:cNvPr id="35" name="Rectangle 77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6" name="Rectangle 78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" name="Rectangle 79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32" name="Rectangle 74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" name="Rectangle 75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4" name="Rectangle 76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7" name="Freeform 46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Freeform 4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Freeform 4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Freeform 49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Freeform 50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Hexagon 51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Hexagon 52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Hexagon 53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Hexagon 54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Hexagon 55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Freeform 58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Hexagon 59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Hexagon 61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Hexagon 62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Hexagon 63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Hexagon 64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Hexagon 65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Hexagon 66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Hexagon 67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Hexagon 68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Freeform 69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Freeform 70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4" name="Rectangle 45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Rectangle 56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Rectangle 57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Rectangle 60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9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B0105-F00D-485C-9E3A-5DEC6F68087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sp>
        <p:nvSpPr>
          <p:cNvPr id="5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0098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14E85-F205-4D20-BF9E-67F164EBF67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87756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44"/>
            <p:cNvGrpSpPr>
              <a:grpSpLocks/>
            </p:cNvGrpSpPr>
            <p:nvPr/>
          </p:nvGrpSpPr>
          <p:grpSpPr bwMode="auto">
            <a:xfrm>
              <a:off x="159" y="0"/>
              <a:ext cx="9143396" cy="6858000"/>
              <a:chOff x="159" y="0"/>
              <a:chExt cx="9143396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159" y="0"/>
                <a:ext cx="2514434" cy="6858000"/>
                <a:chOff x="159" y="0"/>
                <a:chExt cx="2514434" cy="6858000"/>
              </a:xfrm>
            </p:grpSpPr>
            <p:sp>
              <p:nvSpPr>
                <p:cNvPr id="41" name="Rectangle 86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406" y="0"/>
                <a:ext cx="2514434" cy="6858000"/>
                <a:chOff x="-504" y="0"/>
                <a:chExt cx="2514434" cy="6858000"/>
              </a:xfrm>
            </p:grpSpPr>
            <p:sp>
              <p:nvSpPr>
                <p:cNvPr id="38" name="Rectangle 83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9" name="Rectangle 84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0" name="Rectangle 85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121" y="0"/>
                <a:ext cx="2514434" cy="6858000"/>
                <a:chOff x="445" y="0"/>
                <a:chExt cx="2514434" cy="6858000"/>
              </a:xfrm>
            </p:grpSpPr>
            <p:sp>
              <p:nvSpPr>
                <p:cNvPr id="35" name="Rectangle 80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6" name="Rectangle 81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" name="Rectangle 82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32" name="Rectangle 77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" name="Rectangle 78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4" name="Rectangle 79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7" name="Freeform 45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Freeform 46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Freeform 47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Freeform 48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Freeform 49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Hexagon 50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Hexagon 51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Hexagon 59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Hexagon 60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Hexagon 61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Freeform 62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Hexagon 63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Hexagon 64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Hexagon 65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Hexagon 66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Hexagon 67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Hexagon 68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Hexagon 69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Hexagon 70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Hexagon 71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Freeform 72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Freeform 73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4" name="Rectangle 93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Rectangle 100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Rectangle 101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Rectangle 104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r-TR" noProof="0" smtClean="0"/>
              <a:t>Resim eklemek için simgeyi tıklatın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0E016-C50E-494F-A8AF-CD13FF5C6C2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37949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9EB4A-9BA5-40FF-A956-FCDD2605899C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20414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7E29A-4786-4440-8154-23F840CDF07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5676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Çapraz Köşeli Dikdörtgen 3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Başlık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9" name="Alt Başlık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tr-TR" smtClean="0"/>
              <a:t>Asıl alt başlık stilini düzenlemek için tıklatın</a:t>
            </a:r>
            <a:endParaRPr lang="en-US"/>
          </a:p>
        </p:txBody>
      </p:sp>
      <p:sp>
        <p:nvSpPr>
          <p:cNvPr id="5" name="Veri Yer Tutucusu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133BDC1-3246-44D1-B755-93A5941ACDD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sp>
        <p:nvSpPr>
          <p:cNvPr id="7" name="Altbilgi Yer Tutucusu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8868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tr-TR"/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tr-TR"/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F0570B8-78B8-4401-89FC-6F0B7928E3E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900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2FFEB36A-97BD-4D42-A0FD-78061CB0290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sp>
        <p:nvSpPr>
          <p:cNvPr id="7" name="Altbilgi Yer Tutucusu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3161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6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tr-TR"/>
          </a:p>
        </p:txBody>
      </p:sp>
      <p:sp>
        <p:nvSpPr>
          <p:cNvPr id="7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tr-TR"/>
          </a:p>
        </p:txBody>
      </p:sp>
      <p:sp>
        <p:nvSpPr>
          <p:cNvPr id="8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7C640A9-3516-4FAA-86F1-2E2FC5AB742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79320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Dikdörtgen 7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İçerik Yer Tutucus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9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tr-TR"/>
          </a:p>
        </p:txBody>
      </p:sp>
      <p:sp>
        <p:nvSpPr>
          <p:cNvPr id="10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tr-TR"/>
          </a:p>
        </p:txBody>
      </p:sp>
      <p:sp>
        <p:nvSpPr>
          <p:cNvPr id="11" name="Slayt Numarası Yer Tutucusu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B92719D-9B29-4BDD-91DA-A79E9559DF4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13070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4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tr-TR"/>
          </a:p>
        </p:txBody>
      </p:sp>
      <p:sp>
        <p:nvSpPr>
          <p:cNvPr id="5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2D977B3-69DB-4E70-A28C-C996F8615A3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09760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Veri Yer Tutucusu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Slayt Numarası Yer Tutucus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E7E21-F0DA-4E19-8306-1388056F37D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484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94697-2D47-482F-BAF2-067791234F9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25085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6" name="Veri Yer Tutucusu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tr-TR"/>
          </a:p>
        </p:txBody>
      </p:sp>
      <p:sp>
        <p:nvSpPr>
          <p:cNvPr id="7" name="Slayt Numarası Yer Tutucusu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0516156E-A305-43FF-817C-A9A2D232436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sp>
        <p:nvSpPr>
          <p:cNvPr id="8" name="Altbilgi Yer Tutucusu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0944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3" name="Resim Yer Tutucusu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tr-TR" noProof="0" smtClean="0"/>
              <a:t>Resim eklemek için simgeyi tıklatın</a:t>
            </a:r>
            <a:endParaRPr lang="en-US" noProof="0" dirty="0"/>
          </a:p>
        </p:txBody>
      </p:sp>
      <p:sp>
        <p:nvSpPr>
          <p:cNvPr id="5" name="Veri Yer Tutucusu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99540BA-499C-4738-A167-853E4BC87B0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sp>
        <p:nvSpPr>
          <p:cNvPr id="7" name="Altbilgi Yer Tutucusu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3492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Altbilgi Yer Tutucusu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Veri Yer Tutucusu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583F9-33D3-4060-B883-4127EA3BCAF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613697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Altbilgi Yer Tutucusu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Veri Yer Tutucusu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25842-D7D8-4F9C-B86F-A83D85D8BCB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4902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94216-E823-4A94-81CA-67DE457D2C4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72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03AE6-66DB-406C-A87D-B8F5E3D2DE9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2100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AE412-AB42-4BC9-8C92-6C92C2C848C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2945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DAF1D-5638-49B3-997B-19DDB15F3F8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4481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14F2A-D49F-4C2F-AC63-7BD14E1C249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7879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9BF42-2316-4A40-B50A-EA08E0F9271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8604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0000"/>
            </a:gs>
            <a:gs pos="100000">
              <a:srgbClr val="220000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A4F34A1-C74A-4E73-9C2B-19AE88EA105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3" r:id="rId1"/>
    <p:sldLayoutId id="2147484844" r:id="rId2"/>
    <p:sldLayoutId id="2147484845" r:id="rId3"/>
    <p:sldLayoutId id="2147484846" r:id="rId4"/>
    <p:sldLayoutId id="2147484847" r:id="rId5"/>
    <p:sldLayoutId id="2147484848" r:id="rId6"/>
    <p:sldLayoutId id="2147484849" r:id="rId7"/>
    <p:sldLayoutId id="2147484850" r:id="rId8"/>
    <p:sldLayoutId id="2147484851" r:id="rId9"/>
    <p:sldLayoutId id="2147484852" r:id="rId10"/>
    <p:sldLayoutId id="21474848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41"/>
          <p:cNvGrpSpPr>
            <a:grpSpLocks/>
          </p:cNvGrpSpPr>
          <p:nvPr/>
        </p:nvGrpSpPr>
        <p:grpSpPr bwMode="auto">
          <a:xfrm>
            <a:off x="-304800" y="0"/>
            <a:ext cx="9932988" cy="6858000"/>
            <a:chOff x="-382404" y="0"/>
            <a:chExt cx="9932332" cy="6858000"/>
          </a:xfrm>
        </p:grpSpPr>
        <p:grpSp>
          <p:nvGrpSpPr>
            <p:cNvPr id="2059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082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083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084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2540" y="5035550"/>
              <a:ext cx="9144983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2540" y="3467100"/>
              <a:ext cx="9144983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2540" y="5284788"/>
              <a:ext cx="9144983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6793" y="5132388"/>
              <a:ext cx="6982951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5573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19425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8949" y="159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6524" y="32543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2326" y="53832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3969" y="540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542" y="28495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394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09771" y="54117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8820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443" y="15636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997" y="4056063"/>
              <a:ext cx="1242931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997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375"/>
            <a:ext cx="8229600" cy="618648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0888" y="-22225"/>
            <a:ext cx="3679825" cy="700088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4" name="Title Placeholder 1"/>
          <p:cNvSpPr>
            <a:spLocks noGrp="1"/>
          </p:cNvSpPr>
          <p:nvPr>
            <p:ph type="title"/>
          </p:nvPr>
        </p:nvSpPr>
        <p:spPr bwMode="auto">
          <a:xfrm>
            <a:off x="1042988" y="1027113"/>
            <a:ext cx="70246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  <a:endParaRPr lang="en-US" smtClean="0"/>
          </a:p>
        </p:txBody>
      </p:sp>
      <p:sp>
        <p:nvSpPr>
          <p:cNvPr id="20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42988" y="2324100"/>
            <a:ext cx="6777037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575" y="2238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850" y="5851525"/>
            <a:ext cx="350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788" y="223838"/>
            <a:ext cx="13319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5CC5819-DB4C-4F2F-9CA3-CF38A41091E8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5" r:id="rId1"/>
    <p:sldLayoutId id="2147484854" r:id="rId2"/>
    <p:sldLayoutId id="2147484855" r:id="rId3"/>
    <p:sldLayoutId id="2147484856" r:id="rId4"/>
    <p:sldLayoutId id="2147484857" r:id="rId5"/>
    <p:sldLayoutId id="2147484858" r:id="rId6"/>
    <p:sldLayoutId id="2147484859" r:id="rId7"/>
    <p:sldLayoutId id="2147484866" r:id="rId8"/>
    <p:sldLayoutId id="2147484867" r:id="rId9"/>
    <p:sldLayoutId id="2147484860" r:id="rId10"/>
    <p:sldLayoutId id="214748486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39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5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Yuvarlatılmış Çapraz Köşeli Dikdörtgen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tr-TR"/>
          </a:p>
        </p:txBody>
      </p:sp>
      <p:sp>
        <p:nvSpPr>
          <p:cNvPr id="14" name="Veri Yer Tutucusu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tr-TR"/>
          </a:p>
        </p:txBody>
      </p:sp>
      <p:sp>
        <p:nvSpPr>
          <p:cNvPr id="23" name="Slayt Numarası Yer Tutucusu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4644D7E5-E029-4383-B882-92E355142F1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sp>
        <p:nvSpPr>
          <p:cNvPr id="22" name="Başlık Yer Tutucusu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081" name="Metin Yer Tutucusu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smtClean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868" r:id="rId1"/>
    <p:sldLayoutId id="2147484869" r:id="rId2"/>
    <p:sldLayoutId id="2147484870" r:id="rId3"/>
    <p:sldLayoutId id="2147484871" r:id="rId4"/>
    <p:sldLayoutId id="2147484872" r:id="rId5"/>
    <p:sldLayoutId id="2147484873" r:id="rId6"/>
    <p:sldLayoutId id="2147484862" r:id="rId7"/>
    <p:sldLayoutId id="2147484874" r:id="rId8"/>
    <p:sldLayoutId id="2147484875" r:id="rId9"/>
    <p:sldLayoutId id="2147484863" r:id="rId10"/>
    <p:sldLayoutId id="2147484864" r:id="rId11"/>
  </p:sldLayoutIdLst>
  <p:txStyles>
    <p:titleStyle>
      <a:lvl1pPr marL="53975" indent="-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CFCF98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CFCF98"/>
          </a:solidFill>
          <a:latin typeface="Rockwell" pitchFamily="18" charset="0"/>
        </a:defRPr>
      </a:lvl2pPr>
      <a:lvl3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CFCF98"/>
          </a:solidFill>
          <a:latin typeface="Rockwell" pitchFamily="18" charset="0"/>
        </a:defRPr>
      </a:lvl3pPr>
      <a:lvl4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CFCF98"/>
          </a:solidFill>
          <a:latin typeface="Rockwell" pitchFamily="18" charset="0"/>
        </a:defRPr>
      </a:lvl4pPr>
      <a:lvl5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CFCF98"/>
          </a:solidFill>
          <a:latin typeface="Rockwell" pitchFamily="18" charset="0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CFCF98"/>
          </a:solidFill>
          <a:latin typeface="Rockwell" pitchFamily="18" charset="0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CFCF98"/>
          </a:solidFill>
          <a:latin typeface="Rockwell" pitchFamily="18" charset="0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CFCF98"/>
          </a:solidFill>
          <a:latin typeface="Rockwell" pitchFamily="18" charset="0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CFCF98"/>
          </a:solidFill>
          <a:latin typeface="Rockwell" pitchFamily="18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526DB0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526DB0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526DB0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KUTLU%20DO&#286;UM%202013\5.NAS&#304;HAT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gif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KUTLU%20DO&#286;UM%202013\The_Message-The_Faith_Of_Islam.mp3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4.gif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4.gif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KUTLU%20DO&#286;UM%202013\1.&#220;FDADELER&#304;N%20A&#286;LAR%20BURADA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D:\KUTLU%20DO&#286;UM%202013\sinevizyon1%20(1).mp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KUTLU%20DO&#286;UM%202013\4.SEVD&#304;&#286;&#304;M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KUTLU%20DO&#286;UM%202013\02-A&#350;K%20Z&#304;NC&#304;R&#304;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Dikdörtgen 5"/>
          <p:cNvSpPr/>
          <p:nvPr/>
        </p:nvSpPr>
        <p:spPr>
          <a:xfrm>
            <a:off x="611188" y="1773238"/>
            <a:ext cx="7921625" cy="453548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FFFF"/>
              </a:solidFill>
            </a:endParaRPr>
          </a:p>
        </p:txBody>
      </p:sp>
      <p:pic>
        <p:nvPicPr>
          <p:cNvPr id="25" name="Picture 26" descr="açan çice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24400"/>
            <a:ext cx="89852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6" descr="açan çice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1643063"/>
            <a:ext cx="900112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30" descr="bayra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052513"/>
            <a:ext cx="685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5"/>
          <p:cNvSpPr txBox="1">
            <a:spLocks noChangeArrowheads="1"/>
          </p:cNvSpPr>
          <p:nvPr/>
        </p:nvSpPr>
        <p:spPr bwMode="auto">
          <a:xfrm>
            <a:off x="989856" y="2051050"/>
            <a:ext cx="6894512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FontTx/>
              <a:buChar char="•"/>
            </a:pPr>
            <a:r>
              <a:rPr lang="tr-TR" sz="2000" dirty="0" err="1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N'ideydim</a:t>
            </a:r>
            <a:r>
              <a:rPr lang="tr-TR" sz="2000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âlemi âlemde </a:t>
            </a:r>
            <a:r>
              <a:rPr lang="tr-TR" sz="2000" dirty="0" err="1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hayrânın</a:t>
            </a:r>
            <a:r>
              <a:rPr lang="tr-TR" sz="2000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olaydım Ya </a:t>
            </a:r>
            <a:r>
              <a:rPr lang="tr-TR" sz="2000" dirty="0" err="1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Resulallah</a:t>
            </a:r>
            <a:r>
              <a:rPr lang="tr-TR" sz="2000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br>
              <a:rPr lang="tr-TR" sz="2000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r>
              <a:rPr lang="tr-TR" sz="2000" dirty="0" err="1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N'ideydim</a:t>
            </a:r>
            <a:r>
              <a:rPr lang="tr-TR" sz="2000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âdemi âdemde </a:t>
            </a:r>
            <a:r>
              <a:rPr lang="tr-TR" sz="2000" dirty="0" err="1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kurbânın</a:t>
            </a:r>
            <a:r>
              <a:rPr lang="tr-TR" sz="2000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olaydım Ya </a:t>
            </a:r>
            <a:r>
              <a:rPr lang="tr-TR" sz="2000" dirty="0" err="1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Resulallah</a:t>
            </a:r>
            <a:r>
              <a:rPr lang="tr-TR" sz="2000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</a:p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FontTx/>
              <a:buChar char="•"/>
            </a:pPr>
            <a:r>
              <a:rPr lang="tr-TR" sz="2000" dirty="0" err="1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N'ideydim</a:t>
            </a:r>
            <a:r>
              <a:rPr lang="tr-TR" sz="2000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tr-TR" sz="2000" dirty="0" err="1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hûr</a:t>
            </a:r>
            <a:r>
              <a:rPr lang="tr-TR" sz="2000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u </a:t>
            </a:r>
            <a:r>
              <a:rPr lang="tr-TR" sz="2000" dirty="0" err="1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gılmânı</a:t>
            </a:r>
            <a:r>
              <a:rPr lang="tr-TR" sz="2000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tr-TR" sz="2000" dirty="0" err="1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n'ideydim</a:t>
            </a:r>
            <a:r>
              <a:rPr lang="tr-TR" sz="2000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tr-TR" sz="2000" dirty="0" err="1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bâğ</a:t>
            </a:r>
            <a:r>
              <a:rPr lang="tr-TR" sz="2000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-ı </a:t>
            </a:r>
            <a:r>
              <a:rPr lang="tr-TR" sz="2000" dirty="0" err="1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Rıdvânı</a:t>
            </a:r>
            <a:r>
              <a:rPr lang="tr-TR" sz="2000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br>
              <a:rPr lang="tr-TR" sz="2000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r>
              <a:rPr lang="tr-TR" sz="2000" dirty="0" err="1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N'ideydim</a:t>
            </a:r>
            <a:r>
              <a:rPr lang="tr-TR" sz="2000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başka </a:t>
            </a:r>
            <a:r>
              <a:rPr lang="tr-TR" sz="2000" dirty="0" err="1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seyrânı</a:t>
            </a:r>
            <a:r>
              <a:rPr lang="tr-TR" sz="2000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sana </a:t>
            </a:r>
            <a:r>
              <a:rPr lang="tr-TR" sz="2000" dirty="0" err="1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seyrân</a:t>
            </a:r>
            <a:r>
              <a:rPr lang="tr-TR" sz="2000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olaydım Ya </a:t>
            </a:r>
            <a:r>
              <a:rPr lang="tr-TR" sz="2000" dirty="0" err="1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Resulallah</a:t>
            </a:r>
            <a:r>
              <a:rPr lang="tr-TR" sz="2000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</a:p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FontTx/>
              <a:buChar char="•"/>
            </a:pPr>
            <a:r>
              <a:rPr lang="tr-TR" sz="2000" dirty="0" err="1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N'ideydim</a:t>
            </a:r>
            <a:r>
              <a:rPr lang="tr-TR" sz="2000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tr-TR" sz="2000" dirty="0" err="1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yârın</a:t>
            </a:r>
            <a:r>
              <a:rPr lang="tr-TR" sz="2000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olsaydım </a:t>
            </a:r>
            <a:r>
              <a:rPr lang="tr-TR" sz="2000" dirty="0" err="1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n'ideydim</a:t>
            </a:r>
            <a:r>
              <a:rPr lang="tr-TR" sz="2000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varın olsaydım </a:t>
            </a:r>
            <a:br>
              <a:rPr lang="tr-TR" sz="2000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r>
              <a:rPr lang="tr-TR" sz="2000" dirty="0" err="1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N'ideydim</a:t>
            </a:r>
            <a:r>
              <a:rPr lang="tr-TR" sz="2000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tr-TR" sz="2000" dirty="0" err="1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zârın</a:t>
            </a:r>
            <a:r>
              <a:rPr lang="tr-TR" sz="2000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olsaydım sana nâlân olaydım Ya </a:t>
            </a:r>
            <a:r>
              <a:rPr lang="tr-TR" sz="2000" dirty="0" err="1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Resulallah</a:t>
            </a:r>
            <a:r>
              <a:rPr lang="tr-TR" sz="2000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</a:p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FontTx/>
              <a:buChar char="•"/>
            </a:pPr>
            <a:r>
              <a:rPr lang="tr-TR" sz="2000" dirty="0" err="1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N'ideydim</a:t>
            </a:r>
            <a:r>
              <a:rPr lang="tr-TR" sz="2000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tr-TR" sz="2000" dirty="0" err="1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şânına</a:t>
            </a:r>
            <a:r>
              <a:rPr lang="tr-TR" sz="2000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lâyık </a:t>
            </a:r>
            <a:r>
              <a:rPr lang="tr-TR" sz="2000" dirty="0" err="1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Hulûsî'n</a:t>
            </a:r>
            <a:r>
              <a:rPr lang="tr-TR" sz="2000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olmasa âşık </a:t>
            </a:r>
            <a:br>
              <a:rPr lang="tr-TR" sz="2000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r>
              <a:rPr lang="tr-TR" sz="2000" dirty="0" err="1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N'ideydim</a:t>
            </a:r>
            <a:r>
              <a:rPr lang="tr-TR" sz="2000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olmayı ayık sana </a:t>
            </a:r>
            <a:r>
              <a:rPr lang="tr-TR" sz="2000" dirty="0" err="1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mestân</a:t>
            </a:r>
            <a:r>
              <a:rPr lang="tr-TR" sz="2000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olaydım Ya </a:t>
            </a:r>
            <a:r>
              <a:rPr lang="tr-TR" sz="2000" dirty="0" err="1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Resulallah</a:t>
            </a:r>
            <a:r>
              <a:rPr lang="tr-TR" sz="2000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lang="tr-TR" sz="2000" dirty="0">
              <a:solidFill>
                <a:srgbClr val="0033CC"/>
              </a:solidFill>
              <a:ea typeface="Times New Roman" pitchFamily="18" charset="0"/>
              <a:cs typeface="Calibri" pitchFamily="34" charset="0"/>
            </a:endParaRPr>
          </a:p>
        </p:txBody>
      </p:sp>
      <p:pic>
        <p:nvPicPr>
          <p:cNvPr id="2" name="5.NASİH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3184525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9 Resim" descr="Resim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38" y="-24"/>
            <a:ext cx="9001156" cy="1643050"/>
          </a:xfrm>
          <a:prstGeom prst="roundRect">
            <a:avLst>
              <a:gd name="adj" fmla="val 1111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  <p:pic>
        <p:nvPicPr>
          <p:cNvPr id="15369" name="14 Resim" descr="untitled.bmp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785813"/>
            <a:ext cx="200025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2 Metin kutusu"/>
          <p:cNvSpPr txBox="1"/>
          <p:nvPr/>
        </p:nvSpPr>
        <p:spPr>
          <a:xfrm>
            <a:off x="5251450" y="116632"/>
            <a:ext cx="3929062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T.C.</a:t>
            </a:r>
          </a:p>
          <a:p>
            <a:pPr algn="ctr">
              <a:defRPr/>
            </a:pPr>
            <a:r>
              <a:rPr lang="tr-TR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Darende Müftülüğü</a:t>
            </a:r>
          </a:p>
          <a:p>
            <a:pPr algn="ctr">
              <a:defRPr/>
            </a:pPr>
            <a:r>
              <a:rPr lang="tr-TR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Hulusi Efendi </a:t>
            </a:r>
          </a:p>
          <a:p>
            <a:pPr algn="ctr">
              <a:defRPr/>
            </a:pPr>
            <a:r>
              <a:rPr lang="tr-TR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Erkek Yatılı </a:t>
            </a:r>
            <a:r>
              <a:rPr lang="tr-TR" sz="20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Kur’an</a:t>
            </a:r>
            <a:r>
              <a:rPr lang="tr-TR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Kursu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6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2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Dikdörtgen 5"/>
          <p:cNvSpPr/>
          <p:nvPr/>
        </p:nvSpPr>
        <p:spPr>
          <a:xfrm>
            <a:off x="642938" y="1785938"/>
            <a:ext cx="7858125" cy="453548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FFFF"/>
              </a:solidFill>
            </a:endParaRPr>
          </a:p>
        </p:txBody>
      </p:sp>
      <p:pic>
        <p:nvPicPr>
          <p:cNvPr id="25" name="Picture 26" descr="açan çice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24400"/>
            <a:ext cx="89852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6" descr="açan çice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63" y="4856163"/>
            <a:ext cx="900112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30" descr="bayra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052513"/>
            <a:ext cx="685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5"/>
          <p:cNvSpPr txBox="1">
            <a:spLocks noChangeArrowheads="1"/>
          </p:cNvSpPr>
          <p:nvPr/>
        </p:nvSpPr>
        <p:spPr bwMode="auto">
          <a:xfrm>
            <a:off x="1233488" y="1916113"/>
            <a:ext cx="6894512" cy="42497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tr-TR" sz="2400" kern="0" dirty="0" smtClean="0">
              <a:solidFill>
                <a:srgbClr val="680000"/>
              </a:solidFill>
              <a:latin typeface="Arial"/>
              <a:cs typeface="Arial"/>
            </a:endParaRPr>
          </a:p>
        </p:txBody>
      </p:sp>
      <p:pic>
        <p:nvPicPr>
          <p:cNvPr id="2458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357813"/>
            <a:ext cx="66246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787525"/>
            <a:ext cx="9779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13" y="1927225"/>
            <a:ext cx="820737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71500" y="2663825"/>
            <a:ext cx="7993063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r-TR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KUR’ÂN-I KERİM ve MEÂLİ                            </a:t>
            </a:r>
            <a:r>
              <a:rPr lang="tr-TR" sz="2300" dirty="0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(</a:t>
            </a:r>
            <a:r>
              <a:rPr lang="tr-TR" sz="2300" dirty="0" err="1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Ahzâb</a:t>
            </a:r>
            <a:r>
              <a:rPr lang="tr-TR" sz="2300" dirty="0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 Suresi, 38-46. ve </a:t>
            </a:r>
            <a:r>
              <a:rPr lang="tr-TR" sz="2300" dirty="0" err="1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Tevbe</a:t>
            </a:r>
            <a:r>
              <a:rPr lang="tr-TR" sz="2300" dirty="0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 Suresi 128-129. Ayetler)</a:t>
            </a:r>
          </a:p>
          <a:p>
            <a:pPr algn="ctr">
              <a:spcBef>
                <a:spcPct val="50000"/>
              </a:spcBef>
              <a:defRPr/>
            </a:pPr>
            <a:r>
              <a:rPr lang="tr-TR" sz="2800" dirty="0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OKUYAN: Bekir </a:t>
            </a:r>
            <a:r>
              <a:rPr lang="tr-TR" sz="2800" dirty="0" err="1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Sıddık</a:t>
            </a:r>
            <a:r>
              <a:rPr lang="tr-TR" sz="2800" dirty="0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 DURMUŞ</a:t>
            </a:r>
            <a:endParaRPr lang="tr-TR" sz="2400" dirty="0">
              <a:solidFill>
                <a:srgbClr val="C00000"/>
              </a:solidFill>
              <a:latin typeface="Century Gothic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tr-TR" sz="2400" dirty="0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(</a:t>
            </a:r>
            <a:r>
              <a:rPr lang="tr-TR" sz="2400" dirty="0" err="1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Abdurrahman</a:t>
            </a:r>
            <a:r>
              <a:rPr lang="tr-TR" sz="2400" dirty="0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-ı </a:t>
            </a:r>
            <a:r>
              <a:rPr lang="tr-TR" sz="2400" dirty="0" err="1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Erzincani</a:t>
            </a:r>
            <a:r>
              <a:rPr lang="tr-TR" sz="2400" dirty="0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 Camii İmam-Hatibi</a:t>
            </a:r>
            <a:r>
              <a:rPr lang="tr-TR" sz="2800" dirty="0">
                <a:solidFill>
                  <a:srgbClr val="C00000"/>
                </a:solidFill>
                <a:latin typeface="Century Gothic" pitchFamily="34" charset="0"/>
                <a:cs typeface="Arial" pitchFamily="34" charset="0"/>
              </a:rPr>
              <a:t>)</a:t>
            </a:r>
          </a:p>
          <a:p>
            <a:pPr algn="ctr">
              <a:spcBef>
                <a:spcPct val="50000"/>
              </a:spcBef>
              <a:defRPr/>
            </a:pPr>
            <a:endParaRPr lang="tr-TR" sz="2400" dirty="0">
              <a:solidFill>
                <a:srgbClr val="C00000"/>
              </a:solidFill>
            </a:endParaRP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2267744" y="5373216"/>
            <a:ext cx="4487795" cy="89255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KUTLU DOĞUM ETKİNLİKLERİ </a:t>
            </a:r>
          </a:p>
          <a:p>
            <a:pPr algn="ctr">
              <a:defRPr/>
            </a:pPr>
            <a:r>
              <a:rPr lang="tr-TR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14-20 NİSAN </a:t>
            </a:r>
            <a:r>
              <a:rPr lang="tr-TR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2015 </a:t>
            </a:r>
            <a:endParaRPr lang="tr-TR" sz="2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Resim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" r="2303"/>
          <a:stretch>
            <a:fillRect/>
          </a:stretch>
        </p:blipFill>
        <p:spPr>
          <a:xfrm>
            <a:off x="0" y="0"/>
            <a:ext cx="5292725" cy="6858000"/>
          </a:xfrm>
          <a:noFill/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399088" y="3687763"/>
            <a:ext cx="3744912" cy="13843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kern="0" dirty="0" smtClean="0">
                <a:solidFill>
                  <a:srgbClr val="FFFF00"/>
                </a:solidFill>
              </a:rPr>
              <a:t>Kovulmuş Şeytanın Şerrinden Allah’a Sığınırım</a:t>
            </a:r>
          </a:p>
        </p:txBody>
      </p:sp>
      <p:sp>
        <p:nvSpPr>
          <p:cNvPr id="6" name="Metin kutusu 5"/>
          <p:cNvSpPr txBox="1">
            <a:spLocks noChangeArrowheads="1"/>
          </p:cNvSpPr>
          <p:nvPr/>
        </p:nvSpPr>
        <p:spPr bwMode="auto">
          <a:xfrm>
            <a:off x="5435600" y="403225"/>
            <a:ext cx="36004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tr-TR" sz="2800">
                <a:solidFill>
                  <a:srgbClr val="FFFF00"/>
                </a:solidFill>
              </a:rPr>
              <a:t>Ahzab Suresi  38-46           Ayetler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322888" y="5332413"/>
            <a:ext cx="3713162" cy="9540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kern="0" dirty="0" smtClean="0">
                <a:solidFill>
                  <a:srgbClr val="FFFF00"/>
                </a:solidFill>
              </a:rPr>
              <a:t>Rahman ve Rahim Olan Allah’ın Adıyla</a:t>
            </a:r>
          </a:p>
        </p:txBody>
      </p:sp>
      <p:pic>
        <p:nvPicPr>
          <p:cNvPr id="7" name="6 Resim" descr="1415275017980c12c05.jpg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66FF33">
                <a:tint val="45000"/>
                <a:satMod val="400000"/>
              </a:srgbClr>
            </a:duotone>
          </a:blip>
          <a:srcRect r="1348"/>
          <a:stretch>
            <a:fillRect/>
          </a:stretch>
        </p:blipFill>
        <p:spPr>
          <a:xfrm>
            <a:off x="5500694" y="2065658"/>
            <a:ext cx="3429024" cy="12204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ey Kaydırma 3"/>
          <p:cNvSpPr>
            <a:spLocks noChangeArrowheads="1"/>
          </p:cNvSpPr>
          <p:nvPr/>
        </p:nvSpPr>
        <p:spPr bwMode="auto">
          <a:xfrm>
            <a:off x="4716463" y="549275"/>
            <a:ext cx="4176712" cy="2225675"/>
          </a:xfrm>
          <a:prstGeom prst="verticalScrol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pic>
        <p:nvPicPr>
          <p:cNvPr id="26627" name="3 İçerik Yer Tutucusu" descr="5654816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343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5162550" y="836613"/>
            <a:ext cx="3384550" cy="1938337"/>
          </a:xfrm>
          <a:prstGeom prst="rect">
            <a:avLst/>
          </a:prstGeom>
          <a:ln w="38100"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3000" kern="0" dirty="0">
                <a:solidFill>
                  <a:srgbClr val="0033CC"/>
                </a:solidFill>
                <a:latin typeface="Times New Roman"/>
                <a:ea typeface="Times New Roman"/>
                <a:cs typeface="Traditional Arabic"/>
              </a:rPr>
              <a:t>مَا كَانَ عَلَى النَّبِيِّ مِنْ حَرَجٍ فِيمَا فَرَضَ اللَّهُ لَهُ سُنَّةَ اللَّهِ فِي الَّذِينَ خَلَوْا مِنْ قَبْلُ وَكَانَ اَمْرُ اللَّهِ قَدَرًا مَقْدُورًا </a:t>
            </a:r>
            <a:r>
              <a:rPr lang="ar-SA" sz="2800" kern="0" dirty="0">
                <a:solidFill>
                  <a:srgbClr val="0033CC"/>
                </a:solidFill>
                <a:latin typeface="Times New Roman"/>
                <a:ea typeface="Times New Roman"/>
                <a:cs typeface="Traditional Arabic"/>
              </a:rPr>
              <a:t>(38) </a:t>
            </a:r>
            <a:endParaRPr lang="tr-TR" sz="2800" dirty="0">
              <a:solidFill>
                <a:srgbClr val="0033CC"/>
              </a:solidFill>
            </a:endParaRP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3213100"/>
            <a:ext cx="4119562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>
            <a:spLocks noChangeArrowheads="1"/>
          </p:cNvSpPr>
          <p:nvPr/>
        </p:nvSpPr>
        <p:spPr bwMode="auto">
          <a:xfrm>
            <a:off x="5219700" y="3573463"/>
            <a:ext cx="325437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r-TR" sz="1700" b="0">
                <a:solidFill>
                  <a:srgbClr val="0033CC"/>
                </a:solidFill>
                <a:latin typeface="Arial Black" pitchFamily="34" charset="0"/>
              </a:rPr>
              <a:t>38. Allah’ın, kendisine farz kıldığı şeyleri yerine getirmesi konusunda peygambere bir darlık yoktur. Daha önce gelip geçen peygamberler hakkında da Allah’ın kanunu böyledir. Allah’ın emri, kesinleşmiş bir</a:t>
            </a:r>
          </a:p>
          <a:p>
            <a:pPr algn="ctr"/>
            <a:r>
              <a:rPr lang="tr-TR" sz="1700" b="0">
                <a:solidFill>
                  <a:srgbClr val="0033CC"/>
                </a:solidFill>
                <a:latin typeface="Arial Black" pitchFamily="34" charset="0"/>
              </a:rPr>
              <a:t>hükümdür.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ey Kaydırma 3"/>
          <p:cNvSpPr/>
          <p:nvPr/>
        </p:nvSpPr>
        <p:spPr bwMode="auto">
          <a:xfrm>
            <a:off x="4916488" y="260350"/>
            <a:ext cx="3976687" cy="2520950"/>
          </a:xfrm>
          <a:prstGeom prst="verticalScroll">
            <a:avLst/>
          </a:prstGeom>
          <a:blipFill>
            <a:blip r:embed="rId3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ar-SA" sz="3600" kern="0" dirty="0">
                <a:solidFill>
                  <a:srgbClr val="0033CC"/>
                </a:solidFill>
                <a:latin typeface="Times New Roman"/>
                <a:ea typeface="Times New Roman"/>
                <a:cs typeface="Traditional Arabic"/>
              </a:rPr>
              <a:t>ا</a:t>
            </a:r>
            <a:r>
              <a:rPr lang="ar-SY" sz="3600" kern="0" dirty="0">
                <a:solidFill>
                  <a:srgbClr val="0033CC"/>
                </a:solidFill>
                <a:latin typeface="Times New Roman"/>
                <a:ea typeface="Times New Roman"/>
                <a:cs typeface="Traditional Arabic"/>
              </a:rPr>
              <a:t>َ</a:t>
            </a:r>
            <a:r>
              <a:rPr lang="ar-SA" sz="3600" kern="0" dirty="0">
                <a:solidFill>
                  <a:srgbClr val="0033CC"/>
                </a:solidFill>
                <a:latin typeface="Times New Roman"/>
                <a:ea typeface="Times New Roman"/>
                <a:cs typeface="Traditional Arabic"/>
              </a:rPr>
              <a:t>لَّذِينَ يُبَلِّغُونَ رِسَالاَتِ اللَّهِ وَيَخْشَوْنَهُ وَلاَ يَخْشَوْنَ اَحَدًا اِلاَّ اللَّهَ وَكَفٰى بِاللَّهِ حَسِيبًا </a:t>
            </a:r>
            <a:r>
              <a:rPr lang="ar-SA" sz="2800" kern="0" dirty="0">
                <a:solidFill>
                  <a:srgbClr val="0033CC"/>
                </a:solidFill>
                <a:latin typeface="Times New Roman"/>
                <a:ea typeface="Times New Roman"/>
                <a:cs typeface="Traditional Arabic"/>
              </a:rPr>
              <a:t>(39)</a:t>
            </a:r>
            <a:r>
              <a:rPr lang="ar-SA" sz="3600" kern="0" dirty="0">
                <a:solidFill>
                  <a:srgbClr val="0033CC"/>
                </a:solidFill>
                <a:latin typeface="Times New Roman"/>
                <a:ea typeface="Times New Roman"/>
                <a:cs typeface="Traditional Arabic"/>
              </a:rPr>
              <a:t> </a:t>
            </a:r>
            <a:endParaRPr lang="tr-TR" sz="3600" dirty="0">
              <a:solidFill>
                <a:srgbClr val="0033CC"/>
              </a:solidFill>
            </a:endParaRP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284538"/>
            <a:ext cx="403225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kdörtgen 5"/>
          <p:cNvSpPr>
            <a:spLocks noChangeArrowheads="1"/>
          </p:cNvSpPr>
          <p:nvPr/>
        </p:nvSpPr>
        <p:spPr bwMode="auto">
          <a:xfrm>
            <a:off x="5219700" y="3662363"/>
            <a:ext cx="3144838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r-TR" sz="2000">
                <a:solidFill>
                  <a:srgbClr val="0033CC"/>
                </a:solidFill>
              </a:rPr>
              <a:t>39. Daha önce gelip geçen o peygamberler, Allah’ın vahiylerini tebliğ eden, Allah’tan korkan, başka hiç kimseden korkmayan kimselerdir. Allah, hesap görücü olarak yeter.</a:t>
            </a:r>
          </a:p>
        </p:txBody>
      </p:sp>
      <p:pic>
        <p:nvPicPr>
          <p:cNvPr id="27653" name="3 İçerik Yer Tutucusu" descr="www_manzara_be_-_En_guzel_hareketli_masaustu_resimleri.gif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672013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ey Kaydırma 3"/>
          <p:cNvSpPr>
            <a:spLocks noChangeArrowheads="1"/>
          </p:cNvSpPr>
          <p:nvPr/>
        </p:nvSpPr>
        <p:spPr bwMode="auto">
          <a:xfrm>
            <a:off x="4932363" y="549275"/>
            <a:ext cx="3816350" cy="2349500"/>
          </a:xfrm>
          <a:prstGeom prst="verticalScrol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5162550" y="836613"/>
            <a:ext cx="3384550" cy="2062162"/>
          </a:xfrm>
          <a:prstGeom prst="rect">
            <a:avLst/>
          </a:prstGeom>
          <a:ln w="38100"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3200" kern="0" dirty="0">
                <a:solidFill>
                  <a:srgbClr val="0033CC"/>
                </a:solidFill>
                <a:latin typeface="Times New Roman"/>
                <a:ea typeface="Times New Roman"/>
                <a:cs typeface="Traditional Arabic"/>
              </a:rPr>
              <a:t>مَا كَانَ</a:t>
            </a:r>
            <a:r>
              <a:rPr lang="ar-SY" sz="3200" kern="0" dirty="0">
                <a:solidFill>
                  <a:srgbClr val="0033CC"/>
                </a:solidFill>
                <a:latin typeface="Times New Roman"/>
                <a:ea typeface="Times New Roman"/>
                <a:cs typeface="Traditional Arabic"/>
              </a:rPr>
              <a:t> مُحَمَّدٌ</a:t>
            </a:r>
            <a:r>
              <a:rPr lang="ar-SA" sz="3200" kern="0" dirty="0">
                <a:solidFill>
                  <a:srgbClr val="0033CC"/>
                </a:solidFill>
                <a:latin typeface="Times New Roman"/>
                <a:ea typeface="Times New Roman"/>
                <a:cs typeface="Traditional Arabic"/>
              </a:rPr>
              <a:t> اَبۤا اَحَدٍ مِنْ رِجَالِكُمْ وَلٰكِنْ رَسُولَ اللَّهِ وَخَاتَمَ النَّبِيِّينَ وَكَانَ اللَّهُ بِكُلِّ شَيْءٍ عَلِيمًا </a:t>
            </a:r>
            <a:r>
              <a:rPr lang="ar-SA" sz="2800" kern="0" dirty="0">
                <a:solidFill>
                  <a:srgbClr val="0033CC"/>
                </a:solidFill>
                <a:latin typeface="Times New Roman"/>
                <a:ea typeface="Times New Roman"/>
                <a:cs typeface="Traditional Arabic"/>
              </a:rPr>
              <a:t>(40</a:t>
            </a:r>
            <a:r>
              <a:rPr lang="ar-SA" sz="3200" kern="0" dirty="0">
                <a:solidFill>
                  <a:srgbClr val="0033CC"/>
                </a:solidFill>
                <a:latin typeface="Times New Roman"/>
                <a:ea typeface="Times New Roman"/>
                <a:cs typeface="Traditional Arabic"/>
              </a:rPr>
              <a:t>)</a:t>
            </a:r>
            <a:endParaRPr lang="tr-TR" sz="3200" dirty="0">
              <a:solidFill>
                <a:srgbClr val="0033CC"/>
              </a:solidFill>
            </a:endParaRP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0" y="3860800"/>
            <a:ext cx="411956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>
            <a:spLocks noChangeArrowheads="1"/>
          </p:cNvSpPr>
          <p:nvPr/>
        </p:nvSpPr>
        <p:spPr bwMode="auto">
          <a:xfrm>
            <a:off x="5219700" y="4170363"/>
            <a:ext cx="3254375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r-TR" sz="1700" b="0">
                <a:solidFill>
                  <a:srgbClr val="0033CC"/>
                </a:solidFill>
                <a:latin typeface="Arial Black" pitchFamily="34" charset="0"/>
              </a:rPr>
              <a:t>40. Muhammed, sizin erkeklerinizden hiçbirinin babası değildir. Fakat o, Allah’ın Resûlü ve nebîlerin</a:t>
            </a:r>
          </a:p>
          <a:p>
            <a:pPr algn="ctr"/>
            <a:r>
              <a:rPr lang="tr-TR" sz="1700" b="0">
                <a:solidFill>
                  <a:srgbClr val="0033CC"/>
                </a:solidFill>
                <a:latin typeface="Arial Black" pitchFamily="34" charset="0"/>
              </a:rPr>
              <a:t>sonuncusudur. Allah, her şeyi hakkıyla bilendir.</a:t>
            </a:r>
          </a:p>
        </p:txBody>
      </p:sp>
      <p:pic>
        <p:nvPicPr>
          <p:cNvPr id="28678" name="3 İçerik Yer Tutucusu" descr="28805797.gi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8" y="0"/>
            <a:ext cx="4708525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ey Kaydırma 3"/>
          <p:cNvSpPr>
            <a:spLocks noChangeArrowheads="1"/>
          </p:cNvSpPr>
          <p:nvPr/>
        </p:nvSpPr>
        <p:spPr bwMode="auto">
          <a:xfrm>
            <a:off x="5400675" y="357188"/>
            <a:ext cx="3563938" cy="2566987"/>
          </a:xfrm>
          <a:prstGeom prst="verticalScroll">
            <a:avLst>
              <a:gd name="adj" fmla="val 125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5637213" y="836613"/>
            <a:ext cx="3038475" cy="2185987"/>
          </a:xfrm>
          <a:prstGeom prst="rect">
            <a:avLst/>
          </a:prstGeom>
          <a:ln w="38100"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4400" kern="0" dirty="0">
                <a:solidFill>
                  <a:srgbClr val="0033CC"/>
                </a:solidFill>
                <a:latin typeface="Times New Roman"/>
                <a:ea typeface="Times New Roman"/>
                <a:cs typeface="Traditional Arabic"/>
              </a:rPr>
              <a:t>ياۤاَيُّهَا الَّذِينَ اٰمَنُوا اذْكُرُوا اللَّهَ ذِكْرًا كَثِيرًا </a:t>
            </a:r>
            <a:r>
              <a:rPr lang="ar-SA" sz="3200" kern="0" dirty="0">
                <a:solidFill>
                  <a:srgbClr val="0033CC"/>
                </a:solidFill>
                <a:latin typeface="Times New Roman"/>
                <a:ea typeface="Times New Roman"/>
                <a:cs typeface="Traditional Arabic"/>
              </a:rPr>
              <a:t>(41)</a:t>
            </a:r>
            <a:r>
              <a:rPr lang="ar-SA" sz="4400" kern="0" dirty="0">
                <a:solidFill>
                  <a:srgbClr val="0033CC"/>
                </a:solidFill>
                <a:latin typeface="Times New Roman"/>
                <a:ea typeface="Times New Roman"/>
                <a:cs typeface="Traditional Arabic"/>
              </a:rPr>
              <a:t> </a:t>
            </a:r>
            <a:endParaRPr lang="tr-TR" sz="4400" dirty="0">
              <a:solidFill>
                <a:srgbClr val="0033CC"/>
              </a:solidFill>
            </a:endParaRP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149725"/>
            <a:ext cx="316706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>
            <a:spLocks noChangeArrowheads="1"/>
          </p:cNvSpPr>
          <p:nvPr/>
        </p:nvSpPr>
        <p:spPr bwMode="auto">
          <a:xfrm>
            <a:off x="5897563" y="4581525"/>
            <a:ext cx="23463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r-TR" sz="2400" b="0">
                <a:solidFill>
                  <a:srgbClr val="0033CC"/>
                </a:solidFill>
                <a:latin typeface="Arial Black" pitchFamily="34" charset="0"/>
              </a:rPr>
              <a:t>41. Ey iman edenler! Allah’ı çokça zikredin.</a:t>
            </a:r>
          </a:p>
        </p:txBody>
      </p:sp>
      <p:pic>
        <p:nvPicPr>
          <p:cNvPr id="29702" name="3 İçerik Yer Tutucusu" descr="g1br7m1cr7a.gif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8" y="115888"/>
            <a:ext cx="5199062" cy="6742112"/>
          </a:xfrm>
        </p:spPr>
      </p:pic>
      <p:pic>
        <p:nvPicPr>
          <p:cNvPr id="29703" name="8 Resim" descr="11720_1196183457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71625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ey Kaydırma 3"/>
          <p:cNvSpPr>
            <a:spLocks noChangeArrowheads="1"/>
          </p:cNvSpPr>
          <p:nvPr/>
        </p:nvSpPr>
        <p:spPr bwMode="auto">
          <a:xfrm>
            <a:off x="6227763" y="549275"/>
            <a:ext cx="2736850" cy="1655763"/>
          </a:xfrm>
          <a:prstGeom prst="verticalScrol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6443663" y="836613"/>
            <a:ext cx="2232025" cy="1323975"/>
          </a:xfrm>
          <a:prstGeom prst="rect">
            <a:avLst/>
          </a:prstGeom>
          <a:ln w="38100"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4000" kern="0" dirty="0">
                <a:solidFill>
                  <a:srgbClr val="0033CC"/>
                </a:solidFill>
                <a:latin typeface="Times New Roman"/>
                <a:ea typeface="Times New Roman"/>
                <a:cs typeface="Traditional Arabic"/>
              </a:rPr>
              <a:t>وَسَبِّحُوهُ بُكْرَةً وَاَصِيلاً (</a:t>
            </a:r>
            <a:r>
              <a:rPr lang="ar-SA" sz="3200" kern="0" dirty="0">
                <a:solidFill>
                  <a:srgbClr val="0033CC"/>
                </a:solidFill>
                <a:latin typeface="Times New Roman"/>
                <a:ea typeface="Times New Roman"/>
                <a:cs typeface="Traditional Arabic"/>
              </a:rPr>
              <a:t>42) </a:t>
            </a:r>
            <a:endParaRPr lang="tr-TR" sz="3200" dirty="0">
              <a:solidFill>
                <a:srgbClr val="0033CC"/>
              </a:solidFill>
            </a:endParaRP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933825"/>
            <a:ext cx="2951162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>
            <a:spLocks noChangeArrowheads="1"/>
          </p:cNvSpPr>
          <p:nvPr/>
        </p:nvSpPr>
        <p:spPr bwMode="auto">
          <a:xfrm>
            <a:off x="6310313" y="4217988"/>
            <a:ext cx="2376487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r-TR" sz="2000">
                <a:solidFill>
                  <a:srgbClr val="0033CC"/>
                </a:solidFill>
                <a:latin typeface="Arial Black" pitchFamily="34" charset="0"/>
              </a:rPr>
              <a:t>42. O’nu sabah akşam tespih edin.</a:t>
            </a:r>
          </a:p>
        </p:txBody>
      </p:sp>
      <p:pic>
        <p:nvPicPr>
          <p:cNvPr id="30726" name="Picture 4" descr="super_anima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6048376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ey Kaydırma 3"/>
          <p:cNvSpPr>
            <a:spLocks noChangeArrowheads="1"/>
          </p:cNvSpPr>
          <p:nvPr/>
        </p:nvSpPr>
        <p:spPr bwMode="auto">
          <a:xfrm>
            <a:off x="5435600" y="260350"/>
            <a:ext cx="3514725" cy="2351088"/>
          </a:xfrm>
          <a:prstGeom prst="verticalScrol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5651500" y="620713"/>
            <a:ext cx="3182938" cy="2062162"/>
          </a:xfrm>
          <a:prstGeom prst="rect">
            <a:avLst/>
          </a:prstGeom>
          <a:ln w="38100"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3200" kern="0" dirty="0">
                <a:solidFill>
                  <a:srgbClr val="0033CC"/>
                </a:solidFill>
                <a:latin typeface="Times New Roman"/>
                <a:ea typeface="Times New Roman"/>
                <a:cs typeface="Traditional Arabic"/>
              </a:rPr>
              <a:t>هُوَ الَّذِي يُصَلِّي عَلَيْكُمْ وَمَلۤئِكَتُهُ لِيُخْرِجَكُمْ مِنَ الظُّلُمَاتِ اِلٰى النُّورِ وَكَانَ بِالْمُؤْمِنِينَ رَحِيمًا </a:t>
            </a:r>
            <a:r>
              <a:rPr lang="ar-SA" sz="2800" kern="0" dirty="0">
                <a:solidFill>
                  <a:srgbClr val="0033CC"/>
                </a:solidFill>
                <a:latin typeface="Times New Roman"/>
                <a:ea typeface="Times New Roman"/>
                <a:cs typeface="Traditional Arabic"/>
              </a:rPr>
              <a:t>(43)</a:t>
            </a: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3357563"/>
            <a:ext cx="4119562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>
            <a:spLocks noChangeArrowheads="1"/>
          </p:cNvSpPr>
          <p:nvPr/>
        </p:nvSpPr>
        <p:spPr bwMode="auto">
          <a:xfrm>
            <a:off x="5508625" y="3790950"/>
            <a:ext cx="2965450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r-TR" sz="1700" b="0">
                <a:solidFill>
                  <a:srgbClr val="0033CC"/>
                </a:solidFill>
                <a:latin typeface="Arial Black" pitchFamily="34" charset="0"/>
              </a:rPr>
              <a:t>43. O, sizi karanlıklardan aydınlığa çıkarmak için size merhamet eden; melekleri de sizin için bağışlanma</a:t>
            </a:r>
          </a:p>
          <a:p>
            <a:pPr algn="ctr"/>
            <a:r>
              <a:rPr lang="tr-TR" sz="1700" b="0">
                <a:solidFill>
                  <a:srgbClr val="0033CC"/>
                </a:solidFill>
                <a:latin typeface="Arial Black" pitchFamily="34" charset="0"/>
              </a:rPr>
              <a:t>dileyendir. Allah, mü’minlere çok merhamet edendir.</a:t>
            </a:r>
          </a:p>
        </p:txBody>
      </p:sp>
      <p:pic>
        <p:nvPicPr>
          <p:cNvPr id="31750" name="3 İçerik Yer Tutucusu" descr="111wxrp7.gi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0"/>
            <a:ext cx="4824413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ey Kaydırma 3"/>
          <p:cNvSpPr>
            <a:spLocks noChangeArrowheads="1"/>
          </p:cNvSpPr>
          <p:nvPr/>
        </p:nvSpPr>
        <p:spPr bwMode="auto">
          <a:xfrm>
            <a:off x="5000625" y="549275"/>
            <a:ext cx="3786188" cy="2379663"/>
          </a:xfrm>
          <a:prstGeom prst="verticalScrol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5162550" y="836613"/>
            <a:ext cx="3409950" cy="2124075"/>
          </a:xfrm>
          <a:prstGeom prst="rect">
            <a:avLst/>
          </a:prstGeom>
          <a:ln w="38100"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4000" kern="0" dirty="0">
                <a:solidFill>
                  <a:srgbClr val="0033CC"/>
                </a:solidFill>
                <a:latin typeface="Times New Roman"/>
                <a:ea typeface="Times New Roman"/>
                <a:cs typeface="Traditional Arabic"/>
              </a:rPr>
              <a:t>م</a:t>
            </a:r>
            <a:r>
              <a:rPr lang="ar-SA" sz="4400" dirty="0">
                <a:solidFill>
                  <a:srgbClr val="0033CC"/>
                </a:solidFill>
                <a:latin typeface="Times New Roman"/>
                <a:ea typeface="Times New Roman"/>
                <a:cs typeface="Traditional Arabic"/>
              </a:rPr>
              <a:t>َحِيَّتُهُمْ يَوْمَ يَلْقَوْنَهُ سَلاَمٌ وَاَعَدَّ لَهُمْ اَجْرًا كَرِيمًا </a:t>
            </a:r>
            <a:r>
              <a:rPr lang="ar-SA" sz="3600" dirty="0">
                <a:solidFill>
                  <a:srgbClr val="0033CC"/>
                </a:solidFill>
                <a:latin typeface="Times New Roman"/>
                <a:ea typeface="Times New Roman"/>
                <a:cs typeface="Traditional Arabic"/>
              </a:rPr>
              <a:t>(</a:t>
            </a:r>
            <a:r>
              <a:rPr lang="ar-SA" sz="2400" dirty="0">
                <a:solidFill>
                  <a:srgbClr val="0033CC"/>
                </a:solidFill>
                <a:latin typeface="Times New Roman"/>
                <a:ea typeface="Times New Roman"/>
                <a:cs typeface="Traditional Arabic"/>
              </a:rPr>
              <a:t>44</a:t>
            </a:r>
            <a:r>
              <a:rPr lang="ar-SA" sz="3600" dirty="0">
                <a:solidFill>
                  <a:srgbClr val="0033CC"/>
                </a:solidFill>
                <a:latin typeface="Times New Roman"/>
                <a:ea typeface="Times New Roman"/>
                <a:cs typeface="Traditional Arabic"/>
              </a:rPr>
              <a:t>) </a:t>
            </a:r>
            <a:endParaRPr lang="tr-TR" sz="4000" dirty="0">
              <a:solidFill>
                <a:srgbClr val="0033CC"/>
              </a:solidFill>
            </a:endParaRP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3214688"/>
            <a:ext cx="3976687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>
            <a:spLocks noChangeArrowheads="1"/>
          </p:cNvSpPr>
          <p:nvPr/>
        </p:nvSpPr>
        <p:spPr bwMode="auto">
          <a:xfrm>
            <a:off x="5291138" y="3573463"/>
            <a:ext cx="3424237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r-TR" sz="2400">
                <a:solidFill>
                  <a:srgbClr val="0033CC"/>
                </a:solidFill>
              </a:rPr>
              <a:t>44. Allah’a kavuşacakları gün mü’minlere yönelik esenlik dileği “Selâm”dır. Allah,onlara bol bir mükâfathazırlamıştır.</a:t>
            </a:r>
            <a:endParaRPr lang="tr-TR" sz="2000" b="0">
              <a:solidFill>
                <a:srgbClr val="0033CC"/>
              </a:solidFill>
              <a:latin typeface="Arial Black" pitchFamily="34" charset="0"/>
            </a:endParaRPr>
          </a:p>
        </p:txBody>
      </p:sp>
      <p:pic>
        <p:nvPicPr>
          <p:cNvPr id="32774" name="3 İçerik Yer Tutucusu" descr="463455dkgcfm4m8oyc6.gi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937125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ey Kaydırma 3"/>
          <p:cNvSpPr>
            <a:spLocks noChangeArrowheads="1"/>
          </p:cNvSpPr>
          <p:nvPr/>
        </p:nvSpPr>
        <p:spPr bwMode="auto">
          <a:xfrm>
            <a:off x="4716463" y="549275"/>
            <a:ext cx="4176712" cy="2225675"/>
          </a:xfrm>
          <a:prstGeom prst="verticalScroll">
            <a:avLst>
              <a:gd name="adj" fmla="val 125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" name="Dikdörtgen 1"/>
          <p:cNvSpPr>
            <a:spLocks noChangeArrowheads="1"/>
          </p:cNvSpPr>
          <p:nvPr/>
        </p:nvSpPr>
        <p:spPr bwMode="auto">
          <a:xfrm>
            <a:off x="5162550" y="950913"/>
            <a:ext cx="33845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ar-SA" sz="400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raditional Arabic" pitchFamily="18" charset="-78"/>
              </a:rPr>
              <a:t>تياۤاَيُّهَا النَّبِيُّ اِنّۤا اَرْسَلْنَاكَ شَاهِدًا وَمُبَشِّرًا وَنَذِيرًا </a:t>
            </a:r>
            <a:r>
              <a:rPr lang="ar-SA" sz="240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raditional Arabic" pitchFamily="18" charset="-78"/>
              </a:rPr>
              <a:t>(45)</a:t>
            </a:r>
            <a:endParaRPr lang="tr-TR" sz="4000">
              <a:solidFill>
                <a:srgbClr val="0033CC"/>
              </a:solidFill>
              <a:ea typeface="Times New Roman" pitchFamily="18" charset="0"/>
              <a:cs typeface="Traditional Arabic" pitchFamily="18" charset="-78"/>
            </a:endParaRP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3213100"/>
            <a:ext cx="4119562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>
            <a:spLocks noChangeArrowheads="1"/>
          </p:cNvSpPr>
          <p:nvPr/>
        </p:nvSpPr>
        <p:spPr bwMode="auto">
          <a:xfrm>
            <a:off x="5219700" y="3573463"/>
            <a:ext cx="325437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r-TR" sz="2800" i="1">
                <a:solidFill>
                  <a:srgbClr val="0033CC"/>
                </a:solidFill>
                <a:latin typeface="Palatino Linotype" pitchFamily="18" charset="0"/>
              </a:rPr>
              <a:t>45. Ey Peygamber! Biz seni hakikaten bir şahit, bir müjdeleyici ve bir uyarıcı olarak gönderdik.</a:t>
            </a:r>
          </a:p>
        </p:txBody>
      </p:sp>
      <p:pic>
        <p:nvPicPr>
          <p:cNvPr id="33798" name="3 İçerik Yer Tutucusu" descr="444554bb4.gif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571500"/>
            <a:ext cx="4643438" cy="74295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87624" y="2565400"/>
            <a:ext cx="6621463" cy="1943100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grpSp>
        <p:nvGrpSpPr>
          <p:cNvPr id="16387" name="Group 4"/>
          <p:cNvGrpSpPr>
            <a:grpSpLocks/>
          </p:cNvGrpSpPr>
          <p:nvPr/>
        </p:nvGrpSpPr>
        <p:grpSpPr bwMode="auto">
          <a:xfrm>
            <a:off x="2124075" y="5326063"/>
            <a:ext cx="4968875" cy="1487487"/>
            <a:chOff x="1997" y="1314"/>
            <a:chExt cx="1889" cy="1009"/>
          </a:xfrm>
        </p:grpSpPr>
        <p:grpSp>
          <p:nvGrpSpPr>
            <p:cNvPr id="16410" name="Group 5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3078" name="Oval 6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3079" name="Oval 7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44314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tr-TR"/>
              </a:p>
            </p:txBody>
          </p:sp>
        </p:grpSp>
        <p:sp>
          <p:nvSpPr>
            <p:cNvPr id="3080" name="Oval 8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vert="eaVert" wrap="none" anchor="ctr"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3081" name="Oval 9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vert="eaVert" wrap="none" anchor="ctr"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3082" name="Oval 10"/>
            <p:cNvSpPr>
              <a:spLocks noChangeArrowheads="1"/>
            </p:cNvSpPr>
            <p:nvPr/>
          </p:nvSpPr>
          <p:spPr bwMode="gray">
            <a:xfrm>
              <a:off x="1997" y="1346"/>
              <a:ext cx="1570" cy="77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vert="eaVert" wrap="none" anchor="ctr"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3083" name="Oval 11"/>
            <p:cNvSpPr>
              <a:spLocks noChangeArrowheads="1"/>
            </p:cNvSpPr>
            <p:nvPr/>
          </p:nvSpPr>
          <p:spPr bwMode="gray">
            <a:xfrm>
              <a:off x="2208" y="1343"/>
              <a:ext cx="1382" cy="62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vert="eaVert" wrap="none" anchor="ctr"/>
            <a:lstStyle/>
            <a:p>
              <a:pPr>
                <a:defRPr/>
              </a:pPr>
              <a:endParaRPr lang="tr-TR"/>
            </a:p>
          </p:txBody>
        </p:sp>
      </p:grpSp>
      <p:sp>
        <p:nvSpPr>
          <p:cNvPr id="52228" name="Rectangle 17"/>
          <p:cNvSpPr>
            <a:spLocks noChangeArrowheads="1"/>
          </p:cNvSpPr>
          <p:nvPr/>
        </p:nvSpPr>
        <p:spPr bwMode="auto">
          <a:xfrm>
            <a:off x="2267744" y="5611887"/>
            <a:ext cx="4487795" cy="89255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KUTLU DOĞUM ETKİNLİKLERİ </a:t>
            </a:r>
          </a:p>
          <a:p>
            <a:pPr algn="ctr">
              <a:defRPr/>
            </a:pPr>
            <a:r>
              <a:rPr lang="tr-TR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14-20 NİSAN </a:t>
            </a:r>
            <a:r>
              <a:rPr lang="tr-TR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2015 </a:t>
            </a:r>
            <a:endParaRPr lang="tr-TR" sz="2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16389" name="Picture 30" descr="bayra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980728"/>
            <a:ext cx="685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36" descr="kutludo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5127625"/>
            <a:ext cx="1497012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3" descr="D:\SUNULAR\SLAYT VE SUNULAR İÇİN RESİMLER\www.hazretieyupsultan.com png resimler\tezhip_1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" t="5405" r="5405" b="5405"/>
          <a:stretch>
            <a:fillRect/>
          </a:stretch>
        </p:blipFill>
        <p:spPr bwMode="auto">
          <a:xfrm>
            <a:off x="7215188" y="5143500"/>
            <a:ext cx="12096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WordArt 4"/>
          <p:cNvSpPr>
            <a:spLocks noChangeArrowheads="1" noChangeShapeType="1" noTextEdit="1"/>
          </p:cNvSpPr>
          <p:nvPr/>
        </p:nvSpPr>
        <p:spPr bwMode="auto">
          <a:xfrm>
            <a:off x="1499395" y="2998352"/>
            <a:ext cx="6079330" cy="115072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fromWordArt="1">
            <a:prstTxWarp prst="textFadeUp">
              <a:avLst>
                <a:gd name="adj" fmla="val 9991"/>
              </a:avLst>
            </a:prstTxWarp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>
              <a:defRPr/>
            </a:pPr>
            <a:r>
              <a:rPr lang="tr-TR" sz="3600" kern="10" dirty="0" smtClean="0">
                <a:ln w="12700">
                  <a:solidFill>
                    <a:srgbClr val="C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  <a:cs typeface="Arial" pitchFamily="34" charset="0"/>
              </a:rPr>
              <a:t>DARENDE HULUSİ EFENDİ K.KURSU</a:t>
            </a:r>
            <a:endParaRPr lang="tr-TR" sz="3600" kern="10" dirty="0">
              <a:ln w="12700">
                <a:solidFill>
                  <a:srgbClr val="C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 Black"/>
              <a:cs typeface="Arial" pitchFamily="34" charset="0"/>
            </a:endParaRPr>
          </a:p>
          <a:p>
            <a:pPr algn="ctr">
              <a:defRPr/>
            </a:pPr>
            <a:r>
              <a:rPr lang="tr-TR" sz="3600" kern="10" dirty="0">
                <a:ln w="12700">
                  <a:solidFill>
                    <a:srgbClr val="C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  <a:cs typeface="Arial" pitchFamily="34" charset="0"/>
              </a:rPr>
              <a:t>SUNAR</a:t>
            </a:r>
          </a:p>
        </p:txBody>
      </p:sp>
      <p:pic>
        <p:nvPicPr>
          <p:cNvPr id="25" name="Picture 26" descr="açan çicek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95538"/>
            <a:ext cx="10080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6" descr="açan çicek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713" y="2465388"/>
            <a:ext cx="10080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2" descr="gul_animasyo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508500"/>
            <a:ext cx="647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2" descr="gul_animasyo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5" y="4046538"/>
            <a:ext cx="647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2" descr="gul_animasyo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2063750"/>
            <a:ext cx="6477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12" descr="gul_animasyo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763713"/>
            <a:ext cx="647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12" descr="gul_animasyo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643063"/>
            <a:ext cx="647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2" descr="gul_animasyo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1597025"/>
            <a:ext cx="6492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12" descr="gul_animasyo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1698625"/>
            <a:ext cx="647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12" descr="gul_animasyo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1770063"/>
            <a:ext cx="6492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12" descr="gul_animasyo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2063750"/>
            <a:ext cx="6477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12" descr="gul_animasyo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508500"/>
            <a:ext cx="647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2" descr="gul_animasyo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5" y="4433888"/>
            <a:ext cx="647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12" descr="gul_animasyo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4075113"/>
            <a:ext cx="6492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12" descr="gul_animasyo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88" y="4454525"/>
            <a:ext cx="647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12" descr="gul_animasyo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4276725"/>
            <a:ext cx="6492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he_Message-The_Faith_Of_Isla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260350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ey Kaydırma 3"/>
          <p:cNvSpPr>
            <a:spLocks noChangeArrowheads="1"/>
          </p:cNvSpPr>
          <p:nvPr/>
        </p:nvSpPr>
        <p:spPr bwMode="auto">
          <a:xfrm>
            <a:off x="4716463" y="549275"/>
            <a:ext cx="4176712" cy="2225675"/>
          </a:xfrm>
          <a:prstGeom prst="verticalScroll">
            <a:avLst>
              <a:gd name="adj" fmla="val 125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" name="Dikdörtgen 1"/>
          <p:cNvSpPr>
            <a:spLocks noChangeArrowheads="1"/>
          </p:cNvSpPr>
          <p:nvPr/>
        </p:nvSpPr>
        <p:spPr bwMode="auto">
          <a:xfrm>
            <a:off x="5162550" y="836613"/>
            <a:ext cx="33845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ar-SA" sz="500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raditional Arabic" pitchFamily="18" charset="-78"/>
              </a:rPr>
              <a:t>وَدَاعِيًا اِلٰى اللَّهِ بِاِذْنِهِ وَسِرَاجًا مُنِيرًا </a:t>
            </a:r>
            <a:r>
              <a:rPr lang="ar-SA" sz="240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raditional Arabic" pitchFamily="18" charset="-78"/>
              </a:rPr>
              <a:t>(46) </a:t>
            </a:r>
            <a:endParaRPr lang="tr-TR" sz="5000">
              <a:solidFill>
                <a:srgbClr val="0033CC"/>
              </a:solidFill>
              <a:ea typeface="Times New Roman" pitchFamily="18" charset="0"/>
              <a:cs typeface="Traditional Arabic" pitchFamily="18" charset="-78"/>
            </a:endParaRP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3213100"/>
            <a:ext cx="4119562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>
            <a:spLocks noChangeArrowheads="1"/>
          </p:cNvSpPr>
          <p:nvPr/>
        </p:nvSpPr>
        <p:spPr bwMode="auto">
          <a:xfrm>
            <a:off x="5219700" y="3573463"/>
            <a:ext cx="325437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r-TR" sz="2600">
                <a:solidFill>
                  <a:srgbClr val="0033CC"/>
                </a:solidFill>
              </a:rPr>
              <a:t>46-Allah’ın izniyle kendi yoluna çağıran bir davetçi ve aydınlatıcı bir kandil olarak gönderdik.</a:t>
            </a:r>
            <a:endParaRPr lang="tr-TR" sz="2600">
              <a:solidFill>
                <a:srgbClr val="0033CC"/>
              </a:solidFill>
              <a:latin typeface="Arial Black" pitchFamily="34" charset="0"/>
            </a:endParaRPr>
          </a:p>
        </p:txBody>
      </p:sp>
      <p:pic>
        <p:nvPicPr>
          <p:cNvPr id="34822" name="3 İçerik Yer Tutucusu" descr="www_manzara_be_-_En_guzel_hareketli_masaustu_resimleri.gif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672013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Resim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" r="2303"/>
          <a:stretch>
            <a:fillRect/>
          </a:stretch>
        </p:blipFill>
        <p:spPr>
          <a:xfrm>
            <a:off x="0" y="0"/>
            <a:ext cx="5292725" cy="6858000"/>
          </a:xfrm>
          <a:noFill/>
        </p:spPr>
      </p:pic>
      <p:sp>
        <p:nvSpPr>
          <p:cNvPr id="6" name="Metin kutusu 5"/>
          <p:cNvSpPr txBox="1">
            <a:spLocks noChangeArrowheads="1"/>
          </p:cNvSpPr>
          <p:nvPr/>
        </p:nvSpPr>
        <p:spPr bwMode="auto">
          <a:xfrm>
            <a:off x="5435600" y="546100"/>
            <a:ext cx="36004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tr-TR" sz="2800">
                <a:solidFill>
                  <a:srgbClr val="FFFF00"/>
                </a:solidFill>
              </a:rPr>
              <a:t> Tevbe Suresi             128-129.Ayetler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322888" y="4643438"/>
            <a:ext cx="3713162" cy="9540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kern="0" dirty="0" smtClean="0">
                <a:solidFill>
                  <a:srgbClr val="FFFF00"/>
                </a:solidFill>
              </a:rPr>
              <a:t>Rahman ve Rahim Olan Allah’ın Adıyla</a:t>
            </a:r>
          </a:p>
        </p:txBody>
      </p:sp>
      <p:pic>
        <p:nvPicPr>
          <p:cNvPr id="9" name="8 Resim" descr="basmalah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544506" y="2357430"/>
            <a:ext cx="3385212" cy="1214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ey Kaydırma 3"/>
          <p:cNvSpPr>
            <a:spLocks noChangeArrowheads="1"/>
          </p:cNvSpPr>
          <p:nvPr/>
        </p:nvSpPr>
        <p:spPr bwMode="auto">
          <a:xfrm>
            <a:off x="4716463" y="285750"/>
            <a:ext cx="4176712" cy="2643188"/>
          </a:xfrm>
          <a:prstGeom prst="verticalScrol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pic>
        <p:nvPicPr>
          <p:cNvPr id="36867" name="3 İçerik Yer Tutucusu" descr="5654816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343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>
            <a:spLocks noChangeArrowheads="1"/>
          </p:cNvSpPr>
          <p:nvPr/>
        </p:nvSpPr>
        <p:spPr bwMode="auto">
          <a:xfrm>
            <a:off x="5233988" y="571500"/>
            <a:ext cx="3338512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ar-SA" sz="3200">
                <a:solidFill>
                  <a:srgbClr val="0033CC"/>
                </a:solidFill>
              </a:rPr>
              <a:t>لَقَدْ جَاۤءَكُمْ رَسُولٌ مِنْ اَنْفُسِكُمْ عَزِيزٌ عَلَيْهِ مَا عَنِتُّمْ حَرِيصٌ عَلَيْكُمْ بِالْمُؤْمِنِينَ رَؤُفٌ رَحِيمٌ </a:t>
            </a:r>
            <a:r>
              <a:rPr lang="ar-SA" sz="2400">
                <a:solidFill>
                  <a:srgbClr val="0033CC"/>
                </a:solidFill>
              </a:rPr>
              <a:t>(128)</a:t>
            </a:r>
            <a:endParaRPr lang="tr-TR" sz="2800">
              <a:solidFill>
                <a:srgbClr val="0033CC"/>
              </a:solidFill>
            </a:endParaRP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3213100"/>
            <a:ext cx="4370387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>
            <a:spLocks noChangeArrowheads="1"/>
          </p:cNvSpPr>
          <p:nvPr/>
        </p:nvSpPr>
        <p:spPr bwMode="auto">
          <a:xfrm>
            <a:off x="5219700" y="3573463"/>
            <a:ext cx="33528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r-TR" sz="2100">
                <a:solidFill>
                  <a:srgbClr val="0033CC"/>
                </a:solidFill>
              </a:rPr>
              <a:t>128. Andolsun, size kendi içinizden öyle bir peygamber gelmiştir ki, sizin sıkıntıya düşmeniz ona çok ağır</a:t>
            </a:r>
          </a:p>
          <a:p>
            <a:pPr algn="ctr"/>
            <a:r>
              <a:rPr lang="tr-TR" sz="2100">
                <a:solidFill>
                  <a:srgbClr val="0033CC"/>
                </a:solidFill>
              </a:rPr>
              <a:t>gelir. O, size çok düşkün, mü’minlere karşı da çok şefkatli ve merhametlidir.</a:t>
            </a:r>
            <a:endParaRPr lang="tr-TR" sz="2100" b="0">
              <a:solidFill>
                <a:srgbClr val="0033CC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ey Kaydırma 3"/>
          <p:cNvSpPr>
            <a:spLocks noChangeArrowheads="1"/>
          </p:cNvSpPr>
          <p:nvPr/>
        </p:nvSpPr>
        <p:spPr bwMode="auto">
          <a:xfrm>
            <a:off x="4932363" y="549275"/>
            <a:ext cx="3816350" cy="2349500"/>
          </a:xfrm>
          <a:prstGeom prst="verticalScroll">
            <a:avLst>
              <a:gd name="adj" fmla="val 125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" name="Dikdörtgen 1"/>
          <p:cNvSpPr>
            <a:spLocks noChangeArrowheads="1"/>
          </p:cNvSpPr>
          <p:nvPr/>
        </p:nvSpPr>
        <p:spPr bwMode="auto">
          <a:xfrm>
            <a:off x="5162550" y="836613"/>
            <a:ext cx="33845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rtl="1"/>
            <a:r>
              <a:rPr lang="ar-SA" sz="3200">
                <a:solidFill>
                  <a:srgbClr val="0033CC"/>
                </a:solidFill>
              </a:rPr>
              <a:t>فَاِنْ تَوَلَّوْا فَقُلْ حَسْبِي اللَّهُ لاَۤ اِلٰهَ اِلاَّ هُوَ عَلَيْهِ تَوَكَّلْتُ وَهُوَ رَبُّ الْعَرْشِ الْعَظِيمِ </a:t>
            </a:r>
            <a:r>
              <a:rPr lang="ar-SA" sz="2400">
                <a:solidFill>
                  <a:srgbClr val="0033CC"/>
                </a:solidFill>
              </a:rPr>
              <a:t>(129)</a:t>
            </a:r>
            <a:endParaRPr lang="tr-TR" sz="3200">
              <a:solidFill>
                <a:srgbClr val="0033CC"/>
              </a:solidFill>
              <a:latin typeface="Times New Roman" pitchFamily="18" charset="0"/>
              <a:ea typeface="Times New Roman" pitchFamily="18" charset="0"/>
              <a:cs typeface="Traditional Arabic" pitchFamily="18" charset="-78"/>
            </a:endParaRP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643313"/>
            <a:ext cx="41783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>
            <a:spLocks noChangeArrowheads="1"/>
          </p:cNvSpPr>
          <p:nvPr/>
        </p:nvSpPr>
        <p:spPr bwMode="auto">
          <a:xfrm>
            <a:off x="5219700" y="4000500"/>
            <a:ext cx="3424238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r-TR" sz="2200">
                <a:solidFill>
                  <a:srgbClr val="0033CC"/>
                </a:solidFill>
              </a:rPr>
              <a:t>129. Eğer yüz çevirirlerse de ki: “Bana Allah yeter. O’ndan başka hiçbir ilâh yoktur. Ben ancak O’na Tevekkül ettim. O, yüce Arş’ın sahibidir.”</a:t>
            </a:r>
            <a:endParaRPr lang="tr-TR" sz="2200" b="0">
              <a:solidFill>
                <a:srgbClr val="0033CC"/>
              </a:solidFill>
              <a:latin typeface="Arial Black" pitchFamily="34" charset="0"/>
            </a:endParaRPr>
          </a:p>
        </p:txBody>
      </p:sp>
      <p:pic>
        <p:nvPicPr>
          <p:cNvPr id="37894" name="3 İçerik Yer Tutucusu" descr="28805797.gif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8" y="0"/>
            <a:ext cx="4708525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Dikdörtgen 5"/>
          <p:cNvSpPr/>
          <p:nvPr/>
        </p:nvSpPr>
        <p:spPr>
          <a:xfrm>
            <a:off x="611188" y="1773238"/>
            <a:ext cx="7921625" cy="453548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FFFF"/>
              </a:solidFill>
            </a:endParaRPr>
          </a:p>
        </p:txBody>
      </p:sp>
      <p:pic>
        <p:nvPicPr>
          <p:cNvPr id="25" name="Picture 26" descr="açan çice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24400"/>
            <a:ext cx="89852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6" descr="açan çice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63" y="4856163"/>
            <a:ext cx="900112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30" descr="bayra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052513"/>
            <a:ext cx="685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5"/>
          <p:cNvSpPr txBox="1">
            <a:spLocks noChangeArrowheads="1"/>
          </p:cNvSpPr>
          <p:nvPr/>
        </p:nvSpPr>
        <p:spPr bwMode="auto">
          <a:xfrm>
            <a:off x="1233488" y="1916113"/>
            <a:ext cx="6894512" cy="42497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tr-TR" sz="2400" kern="0" dirty="0" smtClean="0">
              <a:solidFill>
                <a:srgbClr val="680000"/>
              </a:solidFill>
              <a:latin typeface="Arial"/>
              <a:cs typeface="Arial"/>
            </a:endParaRPr>
          </a:p>
        </p:txBody>
      </p:sp>
      <p:pic>
        <p:nvPicPr>
          <p:cNvPr id="389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426075"/>
            <a:ext cx="66246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787525"/>
            <a:ext cx="9779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13" y="1927225"/>
            <a:ext cx="820737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12"/>
          <p:cNvSpPr>
            <a:spLocks noChangeArrowheads="1"/>
          </p:cNvSpPr>
          <p:nvPr/>
        </p:nvSpPr>
        <p:spPr bwMode="blackWhite">
          <a:xfrm>
            <a:off x="1328738" y="2786063"/>
            <a:ext cx="6457950" cy="2286000"/>
          </a:xfrm>
          <a:prstGeom prst="roundRect">
            <a:avLst>
              <a:gd name="adj" fmla="val 9106"/>
            </a:avLst>
          </a:prstGeom>
          <a:blipFill>
            <a:blip r:embed="rId8"/>
            <a:tile tx="0" ty="0" sx="100000" sy="100000" flip="none" algn="tl"/>
          </a:blipFill>
          <a:ln w="57150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8924" name="Text Box 8"/>
          <p:cNvSpPr txBox="1">
            <a:spLocks noChangeArrowheads="1"/>
          </p:cNvSpPr>
          <p:nvPr/>
        </p:nvSpPr>
        <p:spPr bwMode="auto">
          <a:xfrm>
            <a:off x="1500188" y="3071813"/>
            <a:ext cx="61436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sz="4800">
                <a:solidFill>
                  <a:srgbClr val="C00000"/>
                </a:solidFill>
                <a:latin typeface="Baskerville Old Face" pitchFamily="18" charset="0"/>
              </a:rPr>
              <a:t>Sayın Hocamıza Çok Teşekkür Ederiz</a:t>
            </a: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2267744" y="5445224"/>
            <a:ext cx="4487795" cy="89255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KUTLU DOĞUM ETKİNLİKLERİ </a:t>
            </a:r>
          </a:p>
          <a:p>
            <a:pPr algn="ctr">
              <a:defRPr/>
            </a:pPr>
            <a:r>
              <a:rPr lang="tr-TR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14-20 NİSAN </a:t>
            </a:r>
            <a:r>
              <a:rPr lang="tr-TR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2015 </a:t>
            </a:r>
            <a:endParaRPr lang="tr-TR" sz="2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Dikdörtgen 5"/>
          <p:cNvSpPr/>
          <p:nvPr/>
        </p:nvSpPr>
        <p:spPr>
          <a:xfrm>
            <a:off x="611188" y="1773238"/>
            <a:ext cx="7921625" cy="453548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FFFF"/>
              </a:solidFill>
            </a:endParaRPr>
          </a:p>
        </p:txBody>
      </p:sp>
      <p:pic>
        <p:nvPicPr>
          <p:cNvPr id="25" name="Picture 26" descr="açan çice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24400"/>
            <a:ext cx="89852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6" descr="açan çice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1643063"/>
            <a:ext cx="900112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30" descr="bayra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052513"/>
            <a:ext cx="685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5"/>
          <p:cNvSpPr txBox="1">
            <a:spLocks noChangeArrowheads="1"/>
          </p:cNvSpPr>
          <p:nvPr/>
        </p:nvSpPr>
        <p:spPr bwMode="auto">
          <a:xfrm>
            <a:off x="1565275" y="1916113"/>
            <a:ext cx="6894513" cy="42497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Tx/>
              <a:buNone/>
              <a:defRPr/>
            </a:pPr>
            <a:r>
              <a:rPr lang="tr-TR" sz="2300" dirty="0">
                <a:solidFill>
                  <a:srgbClr val="0033CC"/>
                </a:solidFill>
                <a:latin typeface="+mj-lt"/>
                <a:ea typeface="Times New Roman"/>
                <a:cs typeface="Aharoni" pitchFamily="2" charset="-79"/>
              </a:rPr>
              <a:t>Bayram   oldu  doğduğun  gün  efendim,</a:t>
            </a:r>
          </a:p>
          <a:p>
            <a:pPr marL="0" indent="0">
              <a:spcAft>
                <a:spcPts val="0"/>
              </a:spcAft>
              <a:buFontTx/>
              <a:buNone/>
              <a:defRPr/>
            </a:pPr>
            <a:r>
              <a:rPr lang="tr-TR" sz="2300" dirty="0">
                <a:solidFill>
                  <a:srgbClr val="0033CC"/>
                </a:solidFill>
                <a:latin typeface="+mj-lt"/>
                <a:ea typeface="Times New Roman"/>
                <a:cs typeface="Aharoni" pitchFamily="2" charset="-79"/>
              </a:rPr>
              <a:t>Sevinçlere,  nura  boğdun  efendim</a:t>
            </a:r>
            <a:r>
              <a:rPr lang="tr-TR" sz="2300" dirty="0" smtClean="0">
                <a:solidFill>
                  <a:srgbClr val="0033CC"/>
                </a:solidFill>
                <a:latin typeface="+mj-lt"/>
                <a:ea typeface="Times New Roman"/>
                <a:cs typeface="Aharoni" pitchFamily="2" charset="-79"/>
              </a:rPr>
              <a:t>.</a:t>
            </a:r>
            <a:r>
              <a:rPr lang="tr-TR" sz="2300" dirty="0">
                <a:solidFill>
                  <a:srgbClr val="0033CC"/>
                </a:solidFill>
                <a:latin typeface="+mj-lt"/>
                <a:ea typeface="Times New Roman"/>
                <a:cs typeface="Aharoni" pitchFamily="2" charset="-79"/>
              </a:rPr>
              <a:t> </a:t>
            </a:r>
          </a:p>
          <a:p>
            <a:pPr marL="0" indent="0">
              <a:spcAft>
                <a:spcPts val="0"/>
              </a:spcAft>
              <a:buFontTx/>
              <a:buNone/>
              <a:defRPr/>
            </a:pPr>
            <a:r>
              <a:rPr lang="tr-TR" sz="2300" dirty="0">
                <a:solidFill>
                  <a:srgbClr val="0033CC"/>
                </a:solidFill>
                <a:latin typeface="+mj-lt"/>
                <a:ea typeface="Times New Roman"/>
                <a:cs typeface="Aharoni" pitchFamily="2" charset="-79"/>
              </a:rPr>
              <a:t>Çağlar  boyu   beklenilen doğumsa</a:t>
            </a:r>
          </a:p>
          <a:p>
            <a:pPr marL="0" indent="0">
              <a:spcAft>
                <a:spcPts val="0"/>
              </a:spcAft>
              <a:buFontTx/>
              <a:buNone/>
              <a:defRPr/>
            </a:pPr>
            <a:r>
              <a:rPr lang="tr-TR" sz="2300" dirty="0" err="1">
                <a:solidFill>
                  <a:srgbClr val="0033CC"/>
                </a:solidFill>
                <a:latin typeface="+mj-lt"/>
                <a:ea typeface="Times New Roman"/>
                <a:cs typeface="Aharoni" pitchFamily="2" charset="-79"/>
              </a:rPr>
              <a:t>Hiradaydı</a:t>
            </a:r>
            <a:r>
              <a:rPr lang="tr-TR" sz="2300" dirty="0">
                <a:solidFill>
                  <a:srgbClr val="0033CC"/>
                </a:solidFill>
                <a:latin typeface="+mj-lt"/>
                <a:ea typeface="Times New Roman"/>
                <a:cs typeface="Aharoni" pitchFamily="2" charset="-79"/>
              </a:rPr>
              <a:t>  kırkındaydın  efendim</a:t>
            </a:r>
            <a:r>
              <a:rPr lang="tr-TR" sz="2300" dirty="0" smtClean="0">
                <a:solidFill>
                  <a:srgbClr val="0033CC"/>
                </a:solidFill>
                <a:latin typeface="+mj-lt"/>
                <a:ea typeface="Times New Roman"/>
                <a:cs typeface="Aharoni" pitchFamily="2" charset="-79"/>
              </a:rPr>
              <a:t>.</a:t>
            </a:r>
            <a:endParaRPr lang="tr-TR" sz="2300" dirty="0">
              <a:solidFill>
                <a:srgbClr val="0033CC"/>
              </a:solidFill>
              <a:latin typeface="+mj-lt"/>
              <a:ea typeface="Times New Roman"/>
              <a:cs typeface="Aharoni" pitchFamily="2" charset="-79"/>
            </a:endParaRPr>
          </a:p>
          <a:p>
            <a:pPr marL="0" indent="0">
              <a:spcAft>
                <a:spcPts val="0"/>
              </a:spcAft>
              <a:buFontTx/>
              <a:buNone/>
              <a:defRPr/>
            </a:pPr>
            <a:r>
              <a:rPr lang="tr-TR" sz="2300" dirty="0">
                <a:solidFill>
                  <a:srgbClr val="0033CC"/>
                </a:solidFill>
                <a:latin typeface="+mj-lt"/>
                <a:ea typeface="Times New Roman"/>
                <a:cs typeface="Aharoni" pitchFamily="2" charset="-79"/>
              </a:rPr>
              <a:t>Bayılırdı  nur  yüzünü  görenler;</a:t>
            </a:r>
          </a:p>
          <a:p>
            <a:pPr marL="0" indent="0">
              <a:spcAft>
                <a:spcPts val="0"/>
              </a:spcAft>
              <a:buFontTx/>
              <a:buNone/>
              <a:defRPr/>
            </a:pPr>
            <a:r>
              <a:rPr lang="tr-TR" sz="2300" dirty="0">
                <a:solidFill>
                  <a:srgbClr val="0033CC"/>
                </a:solidFill>
                <a:latin typeface="+mj-lt"/>
                <a:ea typeface="Times New Roman"/>
                <a:cs typeface="Aharoni" pitchFamily="2" charset="-79"/>
              </a:rPr>
              <a:t>Güzelliğin  </a:t>
            </a:r>
            <a:r>
              <a:rPr lang="tr-TR" sz="2300" dirty="0" smtClean="0">
                <a:solidFill>
                  <a:srgbClr val="0033CC"/>
                </a:solidFill>
                <a:latin typeface="+mj-lt"/>
                <a:ea typeface="Times New Roman"/>
                <a:cs typeface="Aharoni" pitchFamily="2" charset="-79"/>
              </a:rPr>
              <a:t>sembolüydün  </a:t>
            </a:r>
            <a:r>
              <a:rPr lang="tr-TR" sz="2300" dirty="0">
                <a:solidFill>
                  <a:srgbClr val="0033CC"/>
                </a:solidFill>
                <a:latin typeface="+mj-lt"/>
                <a:ea typeface="Times New Roman"/>
                <a:cs typeface="Aharoni" pitchFamily="2" charset="-79"/>
              </a:rPr>
              <a:t>efendim</a:t>
            </a:r>
            <a:r>
              <a:rPr lang="tr-TR" sz="2300" dirty="0" smtClean="0">
                <a:solidFill>
                  <a:srgbClr val="0033CC"/>
                </a:solidFill>
                <a:latin typeface="+mj-lt"/>
                <a:ea typeface="Times New Roman"/>
                <a:cs typeface="Aharoni" pitchFamily="2" charset="-79"/>
              </a:rPr>
              <a:t>.</a:t>
            </a:r>
          </a:p>
          <a:p>
            <a:pPr marL="0" indent="0">
              <a:spcAft>
                <a:spcPts val="0"/>
              </a:spcAft>
              <a:buFontTx/>
              <a:buNone/>
              <a:defRPr/>
            </a:pPr>
            <a:r>
              <a:rPr lang="tr-TR" sz="2300" dirty="0" smtClean="0">
                <a:solidFill>
                  <a:srgbClr val="0033CC"/>
                </a:solidFill>
                <a:latin typeface="+mj-lt"/>
                <a:ea typeface="Times New Roman"/>
                <a:cs typeface="Aharoni" pitchFamily="2" charset="-79"/>
              </a:rPr>
              <a:t>Örnek olup dürüstlüğü sen yaydın,</a:t>
            </a:r>
          </a:p>
          <a:p>
            <a:pPr marL="0" indent="0">
              <a:spcAft>
                <a:spcPts val="0"/>
              </a:spcAft>
              <a:buFontTx/>
              <a:buNone/>
              <a:defRPr/>
            </a:pPr>
            <a:r>
              <a:rPr lang="tr-TR" sz="2300" dirty="0" smtClean="0">
                <a:solidFill>
                  <a:srgbClr val="0033CC"/>
                </a:solidFill>
                <a:latin typeface="+mj-lt"/>
                <a:ea typeface="Times New Roman"/>
                <a:cs typeface="Aharoni" pitchFamily="2" charset="-79"/>
              </a:rPr>
              <a:t>Dost ve düşman hayranındı Efendim</a:t>
            </a:r>
            <a:endParaRPr lang="tr-TR" sz="2300" dirty="0">
              <a:solidFill>
                <a:srgbClr val="0033CC"/>
              </a:solidFill>
              <a:latin typeface="+mj-lt"/>
              <a:ea typeface="Times New Roman"/>
              <a:cs typeface="Aharoni" pitchFamily="2" charset="-79"/>
            </a:endParaRPr>
          </a:p>
          <a:p>
            <a:pPr marL="0" indent="0">
              <a:spcAft>
                <a:spcPts val="0"/>
              </a:spcAft>
              <a:buFontTx/>
              <a:buNone/>
              <a:defRPr/>
            </a:pPr>
            <a:r>
              <a:rPr lang="tr-TR" sz="2300" i="1" u="sng" dirty="0">
                <a:solidFill>
                  <a:srgbClr val="7030A0"/>
                </a:solidFill>
                <a:latin typeface="+mj-lt"/>
                <a:ea typeface="Times New Roman"/>
                <a:cs typeface="Aharoni" pitchFamily="2" charset="-79"/>
              </a:rPr>
              <a:t>Ne  hazindir  uyumakta  ümmetin</a:t>
            </a:r>
          </a:p>
          <a:p>
            <a:pPr marL="0" indent="0">
              <a:spcAft>
                <a:spcPts val="0"/>
              </a:spcAft>
              <a:buFontTx/>
              <a:buNone/>
              <a:defRPr/>
            </a:pPr>
            <a:r>
              <a:rPr lang="tr-TR" sz="2300" i="1" u="sng" dirty="0">
                <a:solidFill>
                  <a:srgbClr val="7030A0"/>
                </a:solidFill>
                <a:latin typeface="+mj-lt"/>
                <a:ea typeface="Times New Roman"/>
                <a:cs typeface="Aharoni" pitchFamily="2" charset="-79"/>
              </a:rPr>
              <a:t>Sen  dua  et  uyansınlar efendim.</a:t>
            </a:r>
          </a:p>
        </p:txBody>
      </p:sp>
      <p:pic>
        <p:nvPicPr>
          <p:cNvPr id="2" name="1.ÜFDADELERİN AĞLAR BURAD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3184525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96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Dikdörtgen 5"/>
          <p:cNvSpPr/>
          <p:nvPr/>
        </p:nvSpPr>
        <p:spPr>
          <a:xfrm>
            <a:off x="611188" y="1773238"/>
            <a:ext cx="7921625" cy="453548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FFFF"/>
              </a:solidFill>
            </a:endParaRPr>
          </a:p>
        </p:txBody>
      </p:sp>
      <p:pic>
        <p:nvPicPr>
          <p:cNvPr id="25" name="Picture 26" descr="açan çice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24400"/>
            <a:ext cx="89852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6" descr="açan çice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63" y="4856163"/>
            <a:ext cx="900112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30" descr="bayra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052513"/>
            <a:ext cx="685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5"/>
          <p:cNvSpPr txBox="1">
            <a:spLocks noChangeArrowheads="1"/>
          </p:cNvSpPr>
          <p:nvPr/>
        </p:nvSpPr>
        <p:spPr bwMode="auto">
          <a:xfrm>
            <a:off x="1233488" y="1916113"/>
            <a:ext cx="6894512" cy="42497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tr-TR" sz="2400" kern="0" dirty="0" smtClean="0">
              <a:solidFill>
                <a:srgbClr val="680000"/>
              </a:solidFill>
              <a:latin typeface="Arial"/>
              <a:cs typeface="Arial"/>
            </a:endParaRPr>
          </a:p>
        </p:txBody>
      </p:sp>
      <p:pic>
        <p:nvPicPr>
          <p:cNvPr id="4096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426075"/>
            <a:ext cx="66246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787525"/>
            <a:ext cx="9779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13" y="1927225"/>
            <a:ext cx="820737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12"/>
          <p:cNvSpPr>
            <a:spLocks noChangeArrowheads="1"/>
          </p:cNvSpPr>
          <p:nvPr/>
        </p:nvSpPr>
        <p:spPr bwMode="blackWhite">
          <a:xfrm>
            <a:off x="1328738" y="2786063"/>
            <a:ext cx="6457950" cy="2286000"/>
          </a:xfrm>
          <a:prstGeom prst="roundRect">
            <a:avLst>
              <a:gd name="adj" fmla="val 9106"/>
            </a:avLst>
          </a:prstGeom>
          <a:blipFill>
            <a:blip r:embed="rId8"/>
            <a:tile tx="0" ty="0" sx="100000" sy="100000" flip="none" algn="tl"/>
          </a:blipFill>
          <a:ln w="57150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40972" name="Text Box 8"/>
          <p:cNvSpPr txBox="1">
            <a:spLocks noChangeArrowheads="1"/>
          </p:cNvSpPr>
          <p:nvPr/>
        </p:nvSpPr>
        <p:spPr bwMode="auto">
          <a:xfrm>
            <a:off x="1500188" y="2924944"/>
            <a:ext cx="614362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sz="3600" dirty="0">
                <a:solidFill>
                  <a:srgbClr val="C00000"/>
                </a:solidFill>
              </a:rPr>
              <a:t>AÇILIŞ KONUŞMASI                            </a:t>
            </a:r>
            <a:r>
              <a:rPr lang="tr-TR" sz="3600" dirty="0" smtClean="0">
                <a:solidFill>
                  <a:srgbClr val="C00000"/>
                </a:solidFill>
              </a:rPr>
              <a:t>AYDIN DUMAN</a:t>
            </a:r>
          </a:p>
          <a:p>
            <a:pPr algn="ctr" eaLnBrk="1" hangingPunct="1">
              <a:spcBef>
                <a:spcPct val="50000"/>
              </a:spcBef>
            </a:pPr>
            <a:r>
              <a:rPr lang="tr-TR" sz="3600" dirty="0" smtClean="0">
                <a:solidFill>
                  <a:srgbClr val="C00000"/>
                </a:solidFill>
              </a:rPr>
              <a:t>K.KURSU MÜDÜRÜ                           </a:t>
            </a:r>
            <a:endParaRPr lang="tr-TR" sz="3600" dirty="0">
              <a:solidFill>
                <a:srgbClr val="C00000"/>
              </a:solidFill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2316453" y="5445224"/>
            <a:ext cx="4487795" cy="89255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KUTLU DOĞUM ETKİNLİKLERİ </a:t>
            </a:r>
          </a:p>
          <a:p>
            <a:pPr algn="ctr">
              <a:defRPr/>
            </a:pPr>
            <a:r>
              <a:rPr lang="tr-TR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14-20 NİSAN </a:t>
            </a:r>
            <a:r>
              <a:rPr lang="tr-TR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2015 </a:t>
            </a:r>
            <a:endParaRPr lang="tr-TR" sz="2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Dikdörtgen 5"/>
          <p:cNvSpPr/>
          <p:nvPr/>
        </p:nvSpPr>
        <p:spPr>
          <a:xfrm>
            <a:off x="611188" y="1773238"/>
            <a:ext cx="7921625" cy="453548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FFFF"/>
              </a:solidFill>
            </a:endParaRPr>
          </a:p>
        </p:txBody>
      </p:sp>
      <p:pic>
        <p:nvPicPr>
          <p:cNvPr id="25" name="Picture 26" descr="açan çice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24400"/>
            <a:ext cx="89852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6" descr="açan çice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63" y="4856163"/>
            <a:ext cx="900112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30" descr="bayra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052513"/>
            <a:ext cx="685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5"/>
          <p:cNvSpPr txBox="1">
            <a:spLocks noChangeArrowheads="1"/>
          </p:cNvSpPr>
          <p:nvPr/>
        </p:nvSpPr>
        <p:spPr bwMode="auto">
          <a:xfrm>
            <a:off x="1233488" y="1916113"/>
            <a:ext cx="6894512" cy="42497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tr-TR" sz="2400" kern="0" dirty="0" smtClean="0">
              <a:solidFill>
                <a:srgbClr val="680000"/>
              </a:solidFill>
              <a:latin typeface="Arial"/>
              <a:cs typeface="Arial"/>
            </a:endParaRPr>
          </a:p>
        </p:txBody>
      </p:sp>
      <p:pic>
        <p:nvPicPr>
          <p:cNvPr id="4199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426075"/>
            <a:ext cx="66246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787525"/>
            <a:ext cx="9779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13" y="1927225"/>
            <a:ext cx="820737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12"/>
          <p:cNvSpPr>
            <a:spLocks noChangeArrowheads="1"/>
          </p:cNvSpPr>
          <p:nvPr/>
        </p:nvSpPr>
        <p:spPr bwMode="blackWhite">
          <a:xfrm>
            <a:off x="1328738" y="2786063"/>
            <a:ext cx="6457950" cy="2286000"/>
          </a:xfrm>
          <a:prstGeom prst="roundRect">
            <a:avLst>
              <a:gd name="adj" fmla="val 9106"/>
            </a:avLst>
          </a:prstGeom>
          <a:blipFill>
            <a:blip r:embed="rId8"/>
            <a:tile tx="0" ty="0" sx="100000" sy="100000" flip="none" algn="tl"/>
          </a:blipFill>
          <a:ln w="57150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41996" name="Text Box 8"/>
          <p:cNvSpPr txBox="1">
            <a:spLocks noChangeArrowheads="1"/>
          </p:cNvSpPr>
          <p:nvPr/>
        </p:nvSpPr>
        <p:spPr bwMode="auto">
          <a:xfrm>
            <a:off x="1500188" y="3071813"/>
            <a:ext cx="61436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sz="4800" dirty="0">
                <a:solidFill>
                  <a:srgbClr val="C00000"/>
                </a:solidFill>
                <a:latin typeface="Baskerville Old Face" pitchFamily="18" charset="0"/>
              </a:rPr>
              <a:t>Sayın </a:t>
            </a:r>
            <a:r>
              <a:rPr lang="tr-TR" sz="4800" dirty="0" smtClean="0">
                <a:solidFill>
                  <a:srgbClr val="C00000"/>
                </a:solidFill>
                <a:latin typeface="Baskerville Old Face" pitchFamily="18" charset="0"/>
              </a:rPr>
              <a:t>Müdürümüze </a:t>
            </a:r>
            <a:r>
              <a:rPr lang="tr-TR" sz="4800" dirty="0">
                <a:solidFill>
                  <a:srgbClr val="C00000"/>
                </a:solidFill>
                <a:latin typeface="Baskerville Old Face" pitchFamily="18" charset="0"/>
              </a:rPr>
              <a:t>Çok Teşekkür Ederiz</a:t>
            </a: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2267744" y="5445224"/>
            <a:ext cx="4487795" cy="89255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KUTLU DOĞUM ETKİNLİKLERİ </a:t>
            </a:r>
          </a:p>
          <a:p>
            <a:pPr algn="ctr">
              <a:defRPr/>
            </a:pPr>
            <a:r>
              <a:rPr lang="tr-TR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14-20 NİSAN </a:t>
            </a:r>
            <a:r>
              <a:rPr lang="tr-TR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2015 </a:t>
            </a:r>
            <a:endParaRPr lang="tr-TR" sz="2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Dikdörtgen 5"/>
          <p:cNvSpPr/>
          <p:nvPr/>
        </p:nvSpPr>
        <p:spPr>
          <a:xfrm>
            <a:off x="611188" y="1773238"/>
            <a:ext cx="7921625" cy="453548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FFFF"/>
              </a:solidFill>
            </a:endParaRPr>
          </a:p>
        </p:txBody>
      </p:sp>
      <p:pic>
        <p:nvPicPr>
          <p:cNvPr id="25" name="Picture 26" descr="açan çice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24400"/>
            <a:ext cx="89852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6" descr="açan çice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63" y="4856163"/>
            <a:ext cx="900112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30" descr="bayra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052513"/>
            <a:ext cx="685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5"/>
          <p:cNvSpPr txBox="1">
            <a:spLocks noChangeArrowheads="1"/>
          </p:cNvSpPr>
          <p:nvPr/>
        </p:nvSpPr>
        <p:spPr bwMode="auto">
          <a:xfrm>
            <a:off x="1233488" y="1916113"/>
            <a:ext cx="6894512" cy="42497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tr-TR" sz="2400" kern="0" dirty="0" smtClean="0">
              <a:solidFill>
                <a:srgbClr val="680000"/>
              </a:solidFill>
              <a:latin typeface="Arial"/>
              <a:cs typeface="Arial"/>
            </a:endParaRPr>
          </a:p>
        </p:txBody>
      </p:sp>
      <p:pic>
        <p:nvPicPr>
          <p:cNvPr id="430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426075"/>
            <a:ext cx="66246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787525"/>
            <a:ext cx="9779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13" y="1927225"/>
            <a:ext cx="820737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12"/>
          <p:cNvSpPr>
            <a:spLocks noChangeArrowheads="1"/>
          </p:cNvSpPr>
          <p:nvPr/>
        </p:nvSpPr>
        <p:spPr bwMode="blackWhite">
          <a:xfrm>
            <a:off x="1328738" y="2786063"/>
            <a:ext cx="6457950" cy="2286000"/>
          </a:xfrm>
          <a:prstGeom prst="roundRect">
            <a:avLst>
              <a:gd name="adj" fmla="val 9106"/>
            </a:avLst>
          </a:prstGeom>
          <a:blipFill>
            <a:blip r:embed="rId8"/>
            <a:tile tx="0" ty="0" sx="100000" sy="100000" flip="none" algn="tl"/>
          </a:blipFill>
          <a:ln w="57150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43020" name="Text Box 8"/>
          <p:cNvSpPr txBox="1">
            <a:spLocks noChangeArrowheads="1"/>
          </p:cNvSpPr>
          <p:nvPr/>
        </p:nvSpPr>
        <p:spPr bwMode="auto">
          <a:xfrm>
            <a:off x="1500188" y="3071813"/>
            <a:ext cx="61436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sz="3600">
                <a:solidFill>
                  <a:srgbClr val="C00000"/>
                </a:solidFill>
              </a:rPr>
              <a:t>Diyanet İşleri Başkanlığı Kutlu Doğum Sinevizyon Gösterisi</a:t>
            </a: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2267744" y="5416768"/>
            <a:ext cx="4487795" cy="89255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KUTLU DOĞUM ETKİNLİKLERİ </a:t>
            </a:r>
          </a:p>
          <a:p>
            <a:pPr algn="ctr">
              <a:defRPr/>
            </a:pPr>
            <a:r>
              <a:rPr lang="tr-TR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14-20 NİSAN </a:t>
            </a:r>
            <a:r>
              <a:rPr lang="tr-TR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2015 </a:t>
            </a:r>
            <a:endParaRPr lang="tr-TR" sz="2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smtClean="0"/>
          </a:p>
        </p:txBody>
      </p:sp>
      <p:pic>
        <p:nvPicPr>
          <p:cNvPr id="8" name="sinevizyon1 (1)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0"/>
            <a:ext cx="9180513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Dikdörtgen 5"/>
          <p:cNvSpPr/>
          <p:nvPr/>
        </p:nvSpPr>
        <p:spPr>
          <a:xfrm>
            <a:off x="611188" y="1845841"/>
            <a:ext cx="7921625" cy="453548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FFFF"/>
              </a:solidFill>
            </a:endParaRPr>
          </a:p>
        </p:txBody>
      </p:sp>
      <p:pic>
        <p:nvPicPr>
          <p:cNvPr id="25" name="Picture 26" descr="açan çice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24400"/>
            <a:ext cx="89852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6" descr="açan çice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63" y="4856163"/>
            <a:ext cx="900112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0" descr="bayra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052513"/>
            <a:ext cx="685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5"/>
          <p:cNvSpPr txBox="1">
            <a:spLocks noChangeArrowheads="1"/>
          </p:cNvSpPr>
          <p:nvPr/>
        </p:nvSpPr>
        <p:spPr bwMode="auto">
          <a:xfrm>
            <a:off x="1196975" y="1971675"/>
            <a:ext cx="5175250" cy="3009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tr-TR" sz="2400" kern="0" dirty="0" smtClean="0">
              <a:solidFill>
                <a:srgbClr val="6800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tr-TR" sz="2400" kern="0" dirty="0">
              <a:solidFill>
                <a:srgbClr val="6800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tr-TR" sz="2400" kern="0" dirty="0" smtClean="0">
              <a:solidFill>
                <a:srgbClr val="680000"/>
              </a:solidFill>
              <a:latin typeface="Arial"/>
              <a:cs typeface="Arial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tr-TR" sz="2400" kern="0" dirty="0">
              <a:solidFill>
                <a:srgbClr val="680000"/>
              </a:solidFill>
              <a:latin typeface="Arial"/>
              <a:cs typeface="Arial"/>
            </a:endParaRPr>
          </a:p>
        </p:txBody>
      </p:sp>
      <p:pic>
        <p:nvPicPr>
          <p:cNvPr id="174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301209"/>
            <a:ext cx="6624637" cy="95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787525"/>
            <a:ext cx="9779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13" y="1927225"/>
            <a:ext cx="820737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4"/>
          <p:cNvSpPr>
            <a:spLocks noChangeArrowheads="1" noChangeShapeType="1" noTextEdit="1"/>
          </p:cNvSpPr>
          <p:nvPr/>
        </p:nvSpPr>
        <p:spPr bwMode="auto">
          <a:xfrm rot="310079">
            <a:off x="598488" y="2601913"/>
            <a:ext cx="7042150" cy="2522537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  <a:scene3d>
              <a:camera prst="legacyPerspectiveFront">
                <a:rot lat="2051997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tr-TR" sz="3600" kern="10" spc="30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Impact"/>
              </a:rPr>
              <a:t>HOŞ GELDİNİZ</a:t>
            </a:r>
          </a:p>
        </p:txBody>
      </p:sp>
      <p:sp>
        <p:nvSpPr>
          <p:cNvPr id="7" name="Dikdörtgen 6"/>
          <p:cNvSpPr/>
          <p:nvPr/>
        </p:nvSpPr>
        <p:spPr>
          <a:xfrm>
            <a:off x="2403425" y="2551837"/>
            <a:ext cx="43371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1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9966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mbria" pitchFamily="18" charset="0"/>
              </a:rPr>
              <a:t>KUTLU DOĞUM HAFTASI ETKİNLİKLERİ</a:t>
            </a:r>
          </a:p>
          <a:p>
            <a:pPr algn="ctr"/>
            <a:r>
              <a:rPr lang="tr-TR" sz="1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9966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mbria" pitchFamily="18" charset="0"/>
              </a:rPr>
              <a:t>14-20 NİSAN 2015</a:t>
            </a:r>
            <a:endParaRPr lang="tr-TR" sz="1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9966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2267744" y="5301208"/>
            <a:ext cx="4487795" cy="89255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KUTLU DOĞUM ETKİNLİKLERİ </a:t>
            </a:r>
          </a:p>
          <a:p>
            <a:pPr algn="ctr">
              <a:defRPr/>
            </a:pPr>
            <a:r>
              <a:rPr lang="tr-TR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14-20 NİSAN </a:t>
            </a:r>
            <a:r>
              <a:rPr lang="tr-TR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2015 </a:t>
            </a:r>
            <a:endParaRPr lang="tr-TR" sz="2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Dikdörtgen 5"/>
          <p:cNvSpPr/>
          <p:nvPr/>
        </p:nvSpPr>
        <p:spPr>
          <a:xfrm>
            <a:off x="611188" y="1773238"/>
            <a:ext cx="7921625" cy="453548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FFFF"/>
              </a:solidFill>
            </a:endParaRPr>
          </a:p>
        </p:txBody>
      </p:sp>
      <p:pic>
        <p:nvPicPr>
          <p:cNvPr id="25" name="Picture 26" descr="açan çice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24400"/>
            <a:ext cx="89852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6" descr="açan çice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1643063"/>
            <a:ext cx="900112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30" descr="bayra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052513"/>
            <a:ext cx="685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Rectangle 5"/>
          <p:cNvSpPr txBox="1">
            <a:spLocks noChangeArrowheads="1"/>
          </p:cNvSpPr>
          <p:nvPr/>
        </p:nvSpPr>
        <p:spPr bwMode="auto">
          <a:xfrm>
            <a:off x="1835150" y="1916113"/>
            <a:ext cx="5832475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2000">
                <a:solidFill>
                  <a:srgbClr val="0033CC"/>
                </a:solidFill>
                <a:latin typeface="Cambria" pitchFamily="18" charset="0"/>
                <a:ea typeface="Times New Roman" pitchFamily="18" charset="0"/>
                <a:cs typeface="Calibri" pitchFamily="34" charset="0"/>
              </a:rPr>
              <a:t>Dün, gece olmuş, sonra güneş doğmuştu</a:t>
            </a:r>
            <a:br>
              <a:rPr lang="tr-TR" sz="2000">
                <a:solidFill>
                  <a:srgbClr val="0033CC"/>
                </a:solidFill>
                <a:latin typeface="Cambria" pitchFamily="18" charset="0"/>
                <a:ea typeface="Times New Roman" pitchFamily="18" charset="0"/>
                <a:cs typeface="Calibri" pitchFamily="34" charset="0"/>
              </a:rPr>
            </a:br>
            <a:r>
              <a:rPr lang="tr-TR" sz="2000">
                <a:solidFill>
                  <a:srgbClr val="0033CC"/>
                </a:solidFill>
                <a:latin typeface="Cambria" pitchFamily="18" charset="0"/>
                <a:ea typeface="Times New Roman" pitchFamily="18" charset="0"/>
                <a:cs typeface="Calibri" pitchFamily="34" charset="0"/>
              </a:rPr>
              <a:t>Şimdi gece oluyor, güneş doğmuyor Efendim</a:t>
            </a:r>
            <a:br>
              <a:rPr lang="tr-TR" sz="2000">
                <a:solidFill>
                  <a:srgbClr val="0033CC"/>
                </a:solidFill>
                <a:latin typeface="Cambria" pitchFamily="18" charset="0"/>
                <a:ea typeface="Times New Roman" pitchFamily="18" charset="0"/>
                <a:cs typeface="Calibri" pitchFamily="34" charset="0"/>
              </a:rPr>
            </a:br>
            <a:r>
              <a:rPr lang="tr-TR" sz="2000">
                <a:solidFill>
                  <a:srgbClr val="0033CC"/>
                </a:solidFill>
                <a:latin typeface="Cambria" pitchFamily="18" charset="0"/>
                <a:ea typeface="Times New Roman" pitchFamily="18" charset="0"/>
                <a:cs typeface="Calibri" pitchFamily="34" charset="0"/>
              </a:rPr>
              <a:t>Hep karanlıkta kalmak çok zor</a:t>
            </a:r>
            <a:br>
              <a:rPr lang="tr-TR" sz="2000">
                <a:solidFill>
                  <a:srgbClr val="0033CC"/>
                </a:solidFill>
                <a:latin typeface="Cambria" pitchFamily="18" charset="0"/>
                <a:ea typeface="Times New Roman" pitchFamily="18" charset="0"/>
                <a:cs typeface="Calibri" pitchFamily="34" charset="0"/>
              </a:rPr>
            </a:br>
            <a:r>
              <a:rPr lang="tr-TR" sz="2000">
                <a:solidFill>
                  <a:srgbClr val="0033CC"/>
                </a:solidFill>
                <a:latin typeface="Cambria" pitchFamily="18" charset="0"/>
                <a:ea typeface="Times New Roman" pitchFamily="18" charset="0"/>
                <a:cs typeface="Calibri" pitchFamily="34" charset="0"/>
              </a:rPr>
              <a:t>Gündüz güneşsiz olmuyor efendim.</a:t>
            </a:r>
          </a:p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tr-TR" sz="2000">
                <a:solidFill>
                  <a:srgbClr val="0033CC"/>
                </a:solidFill>
                <a:latin typeface="Cambria" pitchFamily="18" charset="0"/>
                <a:ea typeface="Times New Roman" pitchFamily="18" charset="0"/>
                <a:cs typeface="Calibri" pitchFamily="34" charset="0"/>
              </a:rPr>
              <a:t>Gel ey muhammed yeniden gel</a:t>
            </a:r>
            <a:br>
              <a:rPr lang="tr-TR" sz="2000">
                <a:solidFill>
                  <a:srgbClr val="0033CC"/>
                </a:solidFill>
                <a:latin typeface="Cambria" pitchFamily="18" charset="0"/>
                <a:ea typeface="Times New Roman" pitchFamily="18" charset="0"/>
                <a:cs typeface="Calibri" pitchFamily="34" charset="0"/>
              </a:rPr>
            </a:br>
            <a:r>
              <a:rPr lang="tr-TR" sz="2000">
                <a:solidFill>
                  <a:srgbClr val="0033CC"/>
                </a:solidFill>
                <a:latin typeface="Cambria" pitchFamily="18" charset="0"/>
                <a:ea typeface="Times New Roman" pitchFamily="18" charset="0"/>
                <a:cs typeface="Calibri" pitchFamily="34" charset="0"/>
              </a:rPr>
              <a:t>aleme rahmet olarak gel</a:t>
            </a:r>
            <a:br>
              <a:rPr lang="tr-TR" sz="2000">
                <a:solidFill>
                  <a:srgbClr val="0033CC"/>
                </a:solidFill>
                <a:latin typeface="Cambria" pitchFamily="18" charset="0"/>
                <a:ea typeface="Times New Roman" pitchFamily="18" charset="0"/>
                <a:cs typeface="Calibri" pitchFamily="34" charset="0"/>
              </a:rPr>
            </a:br>
            <a:r>
              <a:rPr lang="tr-TR" sz="2000">
                <a:solidFill>
                  <a:srgbClr val="0033CC"/>
                </a:solidFill>
                <a:latin typeface="Cambria" pitchFamily="18" charset="0"/>
                <a:ea typeface="Times New Roman" pitchFamily="18" charset="0"/>
                <a:cs typeface="Calibri" pitchFamily="34" charset="0"/>
              </a:rPr>
              <a:t>gül ahmet olarak gel</a:t>
            </a:r>
            <a:br>
              <a:rPr lang="tr-TR" sz="2000">
                <a:solidFill>
                  <a:srgbClr val="0033CC"/>
                </a:solidFill>
                <a:latin typeface="Cambria" pitchFamily="18" charset="0"/>
                <a:ea typeface="Times New Roman" pitchFamily="18" charset="0"/>
                <a:cs typeface="Calibri" pitchFamily="34" charset="0"/>
              </a:rPr>
            </a:br>
            <a:r>
              <a:rPr lang="tr-TR" sz="2000">
                <a:solidFill>
                  <a:srgbClr val="0033CC"/>
                </a:solidFill>
                <a:latin typeface="Cambria" pitchFamily="18" charset="0"/>
                <a:ea typeface="Times New Roman" pitchFamily="18" charset="0"/>
                <a:cs typeface="Calibri" pitchFamily="34" charset="0"/>
              </a:rPr>
              <a:t>Gül kokun vardı, yaşadığın müddetçe          </a:t>
            </a:r>
          </a:p>
          <a:p>
            <a:pPr>
              <a:spcBef>
                <a:spcPct val="20000"/>
              </a:spcBef>
              <a:spcAft>
                <a:spcPts val="1000"/>
              </a:spcAft>
            </a:pPr>
            <a:r>
              <a:rPr lang="tr-TR" sz="2000">
                <a:solidFill>
                  <a:srgbClr val="0033CC"/>
                </a:solidFill>
                <a:latin typeface="Cambria" pitchFamily="18" charset="0"/>
                <a:ea typeface="Times New Roman" pitchFamily="18" charset="0"/>
                <a:cs typeface="Calibri" pitchFamily="34" charset="0"/>
              </a:rPr>
              <a:t>Şimdi güller gül gibi kokmuyor efendim                                                                                                  Bu kainata yeniden sen gerek,                                                                                              Çünkü sensiz olmuyor efendim.</a:t>
            </a:r>
          </a:p>
        </p:txBody>
      </p:sp>
      <p:pic>
        <p:nvPicPr>
          <p:cNvPr id="2" name="4.SEVDİĞİ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3184525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8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Dikdörtgen 5"/>
          <p:cNvSpPr/>
          <p:nvPr/>
        </p:nvSpPr>
        <p:spPr>
          <a:xfrm>
            <a:off x="611188" y="1773238"/>
            <a:ext cx="7921625" cy="453548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FFFF"/>
              </a:solidFill>
            </a:endParaRPr>
          </a:p>
        </p:txBody>
      </p:sp>
      <p:pic>
        <p:nvPicPr>
          <p:cNvPr id="25" name="Picture 26" descr="açan çice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24400"/>
            <a:ext cx="89852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6" descr="açan çice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63" y="4856163"/>
            <a:ext cx="900112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30" descr="bayra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052513"/>
            <a:ext cx="685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5"/>
          <p:cNvSpPr txBox="1">
            <a:spLocks noChangeArrowheads="1"/>
          </p:cNvSpPr>
          <p:nvPr/>
        </p:nvSpPr>
        <p:spPr bwMode="auto">
          <a:xfrm>
            <a:off x="1233488" y="1916113"/>
            <a:ext cx="6894512" cy="42497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tr-TR" sz="2400" kern="0" dirty="0" smtClean="0">
              <a:solidFill>
                <a:srgbClr val="680000"/>
              </a:solidFill>
              <a:latin typeface="Arial"/>
              <a:cs typeface="Arial"/>
            </a:endParaRPr>
          </a:p>
        </p:txBody>
      </p:sp>
      <p:pic>
        <p:nvPicPr>
          <p:cNvPr id="4608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426075"/>
            <a:ext cx="66246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787525"/>
            <a:ext cx="9779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13" y="1927225"/>
            <a:ext cx="820737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şağı Şerit 1"/>
          <p:cNvSpPr/>
          <p:nvPr/>
        </p:nvSpPr>
        <p:spPr>
          <a:xfrm>
            <a:off x="1763713" y="1927225"/>
            <a:ext cx="5544591" cy="3373983"/>
          </a:xfrm>
          <a:prstGeom prst="ribbon">
            <a:avLst>
              <a:gd name="adj1" fmla="val 7619"/>
              <a:gd name="adj2" fmla="val 50000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8E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r-T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HULUSİ EFENDİ KUR’AN KURSU</a:t>
            </a:r>
          </a:p>
          <a:p>
            <a:pPr algn="ctr">
              <a:defRPr/>
            </a:pPr>
            <a:r>
              <a:rPr lang="tr-TR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«SOMUNCU BABA İLAHİ GRUBU»</a:t>
            </a:r>
          </a:p>
          <a:p>
            <a:pPr algn="ctr">
              <a:defRPr/>
            </a:pPr>
            <a:r>
              <a:rPr lang="tr-TR" sz="11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____________________</a:t>
            </a:r>
            <a:endParaRPr lang="tr-TR" sz="1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  <a:p>
            <a:pPr algn="ctr">
              <a:defRPr/>
            </a:pPr>
            <a:r>
              <a:rPr lang="tr-TR" sz="1800" dirty="0">
                <a:solidFill>
                  <a:srgbClr val="C00000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RAMAZAN BUDAK</a:t>
            </a:r>
          </a:p>
          <a:p>
            <a:pPr algn="ctr">
              <a:defRPr/>
            </a:pPr>
            <a:r>
              <a:rPr lang="tr-TR" sz="1800" dirty="0">
                <a:solidFill>
                  <a:srgbClr val="C00000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HAMİDETTİN DURMUŞ</a:t>
            </a:r>
          </a:p>
          <a:p>
            <a:pPr algn="ctr">
              <a:defRPr/>
            </a:pPr>
            <a:r>
              <a:rPr lang="tr-TR" sz="1800" dirty="0">
                <a:solidFill>
                  <a:srgbClr val="C00000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FEYZULLAH İLME</a:t>
            </a:r>
          </a:p>
          <a:p>
            <a:pPr algn="ctr">
              <a:defRPr/>
            </a:pPr>
            <a:r>
              <a:rPr lang="tr-TR" sz="1800" dirty="0">
                <a:solidFill>
                  <a:srgbClr val="C00000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HAMİT ÇAKIR</a:t>
            </a:r>
          </a:p>
          <a:p>
            <a:pPr algn="ctr">
              <a:defRPr/>
            </a:pPr>
            <a:r>
              <a:rPr lang="tr-TR" sz="1800" dirty="0">
                <a:solidFill>
                  <a:srgbClr val="C00000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ABDÜSSAMED DEMİR</a:t>
            </a:r>
          </a:p>
          <a:p>
            <a:pPr algn="ctr">
              <a:defRPr/>
            </a:pPr>
            <a:r>
              <a:rPr lang="tr-TR" sz="1800" dirty="0">
                <a:solidFill>
                  <a:srgbClr val="C00000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ABDURRAHİM POLAT</a:t>
            </a: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2267744" y="5445224"/>
            <a:ext cx="4487795" cy="89255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KUTLU DOĞUM ETKİNLİKLERİ </a:t>
            </a:r>
          </a:p>
          <a:p>
            <a:pPr algn="ctr">
              <a:defRPr/>
            </a:pPr>
            <a:r>
              <a:rPr lang="tr-TR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14-20 NİSAN </a:t>
            </a:r>
            <a:r>
              <a:rPr lang="tr-TR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2015 </a:t>
            </a:r>
            <a:endParaRPr lang="tr-TR" sz="2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Dikdörtgen 5"/>
          <p:cNvSpPr/>
          <p:nvPr/>
        </p:nvSpPr>
        <p:spPr>
          <a:xfrm>
            <a:off x="611188" y="1773238"/>
            <a:ext cx="7921625" cy="453548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FFFF"/>
              </a:solidFill>
            </a:endParaRPr>
          </a:p>
        </p:txBody>
      </p:sp>
      <p:pic>
        <p:nvPicPr>
          <p:cNvPr id="25" name="Picture 26" descr="açan çice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24400"/>
            <a:ext cx="89852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6" descr="açan çice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63" y="4856163"/>
            <a:ext cx="900112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30" descr="bayra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052513"/>
            <a:ext cx="685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5"/>
          <p:cNvSpPr txBox="1">
            <a:spLocks noChangeArrowheads="1"/>
          </p:cNvSpPr>
          <p:nvPr/>
        </p:nvSpPr>
        <p:spPr bwMode="auto">
          <a:xfrm>
            <a:off x="1233488" y="1916113"/>
            <a:ext cx="6894512" cy="42497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tr-TR" sz="2400" kern="0" dirty="0" smtClean="0">
              <a:solidFill>
                <a:srgbClr val="680000"/>
              </a:solidFill>
              <a:latin typeface="Arial"/>
              <a:cs typeface="Arial"/>
            </a:endParaRPr>
          </a:p>
        </p:txBody>
      </p:sp>
      <p:pic>
        <p:nvPicPr>
          <p:cNvPr id="471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426075"/>
            <a:ext cx="66246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787525"/>
            <a:ext cx="9779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13" y="1927225"/>
            <a:ext cx="820737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şağı Şerit 1"/>
          <p:cNvSpPr/>
          <p:nvPr/>
        </p:nvSpPr>
        <p:spPr>
          <a:xfrm>
            <a:off x="1763713" y="1927225"/>
            <a:ext cx="5544591" cy="3373983"/>
          </a:xfrm>
          <a:prstGeom prst="ribbon">
            <a:avLst>
              <a:gd name="adj1" fmla="val 7619"/>
              <a:gd name="adj2" fmla="val 50000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8E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r-TR" sz="2000" dirty="0">
                <a:ln w="12700">
                  <a:solidFill>
                    <a:srgbClr val="3E3D2D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HULUSİ EFENDİ KUR’AN KURSU</a:t>
            </a:r>
          </a:p>
          <a:p>
            <a:pPr algn="ctr">
              <a:defRPr/>
            </a:pPr>
            <a:r>
              <a:rPr lang="tr-TR" sz="2000" dirty="0">
                <a:ln w="12700">
                  <a:solidFill>
                    <a:srgbClr val="3E3D2D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«SOMUNCU BABA İLAHİ GRUBU» NA</a:t>
            </a:r>
          </a:p>
          <a:p>
            <a:pPr algn="ctr">
              <a:defRPr/>
            </a:pPr>
            <a:endParaRPr lang="tr-TR" sz="1200" dirty="0">
              <a:ln w="12700">
                <a:solidFill>
                  <a:srgbClr val="3E3D2D">
                    <a:satMod val="155000"/>
                  </a:srgb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  <a:p>
            <a:pPr algn="ctr">
              <a:defRPr/>
            </a:pPr>
            <a:r>
              <a:rPr lang="tr-TR" sz="3200" dirty="0">
                <a:ln w="12700">
                  <a:solidFill>
                    <a:srgbClr val="3E3D2D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ÇOK TEŞEKKÜR EDERİZ</a:t>
            </a: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2267744" y="5373216"/>
            <a:ext cx="4487795" cy="89255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KUTLU DOĞUM ETKİNLİKLERİ </a:t>
            </a:r>
          </a:p>
          <a:p>
            <a:pPr algn="ctr">
              <a:defRPr/>
            </a:pPr>
            <a:r>
              <a:rPr lang="tr-TR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14-20 NİSAN </a:t>
            </a:r>
            <a:r>
              <a:rPr lang="tr-TR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2015 </a:t>
            </a:r>
            <a:endParaRPr lang="tr-TR" sz="2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Dikdörtgen 5"/>
          <p:cNvSpPr/>
          <p:nvPr/>
        </p:nvSpPr>
        <p:spPr>
          <a:xfrm>
            <a:off x="611188" y="1773238"/>
            <a:ext cx="7921625" cy="453548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FFFF"/>
              </a:solidFill>
            </a:endParaRPr>
          </a:p>
        </p:txBody>
      </p:sp>
      <p:pic>
        <p:nvPicPr>
          <p:cNvPr id="25" name="Picture 26" descr="açan çice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24400"/>
            <a:ext cx="89852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6" descr="açan çice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1643063"/>
            <a:ext cx="900112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30" descr="bayra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052513"/>
            <a:ext cx="685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Rectangle 5"/>
          <p:cNvSpPr txBox="1">
            <a:spLocks noChangeArrowheads="1"/>
          </p:cNvSpPr>
          <p:nvPr/>
        </p:nvSpPr>
        <p:spPr bwMode="auto">
          <a:xfrm>
            <a:off x="1422400" y="1916113"/>
            <a:ext cx="6894513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spcAft>
                <a:spcPts val="1000"/>
              </a:spcAft>
            </a:pPr>
            <a:r>
              <a:rPr lang="tr-TR" sz="2100">
                <a:solidFill>
                  <a:srgbClr val="000000"/>
                </a:solidFill>
                <a:latin typeface="Century Gothic" pitchFamily="34" charset="0"/>
              </a:rPr>
              <a:t>Ey gül,ey gonca-i nûr,meftun yaprak hâr sana.                         Sensin gönüller Mâhı, bu yaz, bu bahar Sana!                       Mûcize saltanatın taşları ayna yapar,</a:t>
            </a:r>
            <a:br>
              <a:rPr lang="tr-TR" sz="2100">
                <a:solidFill>
                  <a:srgbClr val="000000"/>
                </a:solidFill>
                <a:latin typeface="Century Gothic" pitchFamily="34" charset="0"/>
              </a:rPr>
            </a:br>
            <a:r>
              <a:rPr lang="tr-TR" sz="2100">
                <a:solidFill>
                  <a:srgbClr val="000000"/>
                </a:solidFill>
                <a:latin typeface="Century Gothic" pitchFamily="34" charset="0"/>
              </a:rPr>
              <a:t>Her ırmak ve her deniz, her leyl-ü nehar Sana!.. Bu nice iştiyaktır, ey en güzel Sevgili?</a:t>
            </a:r>
            <a:br>
              <a:rPr lang="tr-TR" sz="2100">
                <a:solidFill>
                  <a:srgbClr val="000000"/>
                </a:solidFill>
                <a:latin typeface="Century Gothic" pitchFamily="34" charset="0"/>
              </a:rPr>
            </a:br>
            <a:r>
              <a:rPr lang="tr-TR" sz="2100">
                <a:solidFill>
                  <a:srgbClr val="000000"/>
                </a:solidFill>
                <a:latin typeface="Century Gothic" pitchFamily="34" charset="0"/>
              </a:rPr>
              <a:t>Asırlardır koşuyor, genç ve ihtiyar Sana!...                     Nazarın kalbe şifâ, sözün hikmet incisi,</a:t>
            </a:r>
            <a:br>
              <a:rPr lang="tr-TR" sz="2100">
                <a:solidFill>
                  <a:srgbClr val="000000"/>
                </a:solidFill>
                <a:latin typeface="Century Gothic" pitchFamily="34" charset="0"/>
              </a:rPr>
            </a:br>
            <a:r>
              <a:rPr lang="tr-TR" sz="2100">
                <a:solidFill>
                  <a:srgbClr val="000000"/>
                </a:solidFill>
                <a:latin typeface="Century Gothic" pitchFamily="34" charset="0"/>
              </a:rPr>
              <a:t>Hangi dertli kavuşsa, olur bahtiyar sana!                            </a:t>
            </a:r>
          </a:p>
          <a:p>
            <a:pPr>
              <a:spcBef>
                <a:spcPct val="20000"/>
              </a:spcBef>
              <a:spcAft>
                <a:spcPts val="1000"/>
              </a:spcAft>
            </a:pPr>
            <a:r>
              <a:rPr lang="tr-TR" sz="2100">
                <a:solidFill>
                  <a:srgbClr val="000000"/>
                </a:solidFill>
                <a:latin typeface="Century Gothic" pitchFamily="34" charset="0"/>
              </a:rPr>
              <a:t>Güllerin efendisi olmak kolay değildir,</a:t>
            </a:r>
            <a:br>
              <a:rPr lang="tr-TR" sz="2100">
                <a:solidFill>
                  <a:srgbClr val="000000"/>
                </a:solidFill>
                <a:latin typeface="Century Gothic" pitchFamily="34" charset="0"/>
              </a:rPr>
            </a:br>
            <a:r>
              <a:rPr lang="tr-TR" sz="2100">
                <a:solidFill>
                  <a:srgbClr val="000000"/>
                </a:solidFill>
                <a:latin typeface="Century Gothic" pitchFamily="34" charset="0"/>
              </a:rPr>
              <a:t>Gıpta etmede ey Gül, binlerce gül-zâr Sana!           </a:t>
            </a:r>
          </a:p>
          <a:p>
            <a:pPr>
              <a:spcBef>
                <a:spcPct val="20000"/>
              </a:spcBef>
              <a:spcAft>
                <a:spcPts val="1000"/>
              </a:spcAft>
            </a:pPr>
            <a:r>
              <a:rPr lang="tr-TR" sz="2100">
                <a:solidFill>
                  <a:srgbClr val="000000"/>
                </a:solidFill>
                <a:latin typeface="Century Gothic" pitchFamily="34" charset="0"/>
              </a:rPr>
              <a:t>Malûm: GÜL Muhammed remzidir.                                                     Sallallahu Aleyhi ve Sellem.</a:t>
            </a:r>
          </a:p>
        </p:txBody>
      </p:sp>
      <p:pic>
        <p:nvPicPr>
          <p:cNvPr id="3" name="02-AŞK ZİNCİRİ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Dikdörtgen 5"/>
          <p:cNvSpPr/>
          <p:nvPr/>
        </p:nvSpPr>
        <p:spPr>
          <a:xfrm>
            <a:off x="611188" y="1773238"/>
            <a:ext cx="7921625" cy="453548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FFFF"/>
              </a:solidFill>
            </a:endParaRPr>
          </a:p>
        </p:txBody>
      </p:sp>
      <p:pic>
        <p:nvPicPr>
          <p:cNvPr id="25" name="Picture 26" descr="açan çice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24400"/>
            <a:ext cx="89852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6" descr="açan çice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63" y="4856163"/>
            <a:ext cx="900112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30" descr="bayra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052513"/>
            <a:ext cx="685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5"/>
          <p:cNvSpPr txBox="1">
            <a:spLocks noChangeArrowheads="1"/>
          </p:cNvSpPr>
          <p:nvPr/>
        </p:nvSpPr>
        <p:spPr bwMode="auto">
          <a:xfrm>
            <a:off x="1233488" y="1998663"/>
            <a:ext cx="6894512" cy="42497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tr-TR" sz="2400" kern="0" dirty="0" smtClean="0">
              <a:solidFill>
                <a:srgbClr val="680000"/>
              </a:solidFill>
              <a:latin typeface="Arial"/>
              <a:cs typeface="Arial"/>
            </a:endParaRPr>
          </a:p>
        </p:txBody>
      </p:sp>
      <p:pic>
        <p:nvPicPr>
          <p:cNvPr id="4915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426075"/>
            <a:ext cx="66246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787525"/>
            <a:ext cx="9779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13" y="1927225"/>
            <a:ext cx="820737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2774950"/>
            <a:ext cx="6499225" cy="249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476375" y="2997200"/>
            <a:ext cx="6373813" cy="21415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tr-TR" sz="2800" kern="0" dirty="0">
                <a:solidFill>
                  <a:srgbClr val="680000"/>
                </a:solidFill>
                <a:latin typeface="Arial"/>
                <a:cs typeface="Arial"/>
              </a:rPr>
              <a:t>Konferans: </a:t>
            </a:r>
            <a:r>
              <a:rPr lang="tr-TR" sz="2800" kern="0" dirty="0" err="1">
                <a:solidFill>
                  <a:srgbClr val="680000"/>
                </a:solidFill>
                <a:latin typeface="Arial"/>
                <a:cs typeface="Arial"/>
              </a:rPr>
              <a:t>Doç.Dr.Abdullah</a:t>
            </a:r>
            <a:r>
              <a:rPr lang="tr-TR" sz="2800" kern="0" dirty="0">
                <a:solidFill>
                  <a:srgbClr val="680000"/>
                </a:solidFill>
                <a:latin typeface="Arial"/>
                <a:cs typeface="Arial"/>
              </a:rPr>
              <a:t> ÇOLAK     İnönü </a:t>
            </a:r>
            <a:r>
              <a:rPr lang="tr-TR" sz="2800" kern="0" dirty="0" err="1">
                <a:solidFill>
                  <a:srgbClr val="680000"/>
                </a:solidFill>
                <a:latin typeface="Arial"/>
                <a:cs typeface="Arial"/>
              </a:rPr>
              <a:t>Üni</a:t>
            </a:r>
            <a:r>
              <a:rPr lang="tr-TR" sz="2800" kern="0" dirty="0">
                <a:solidFill>
                  <a:srgbClr val="680000"/>
                </a:solidFill>
                <a:latin typeface="Arial"/>
                <a:cs typeface="Arial"/>
              </a:rPr>
              <a:t>. İlahiyat </a:t>
            </a:r>
            <a:r>
              <a:rPr lang="tr-TR" sz="2800" kern="0" dirty="0" err="1">
                <a:solidFill>
                  <a:srgbClr val="680000"/>
                </a:solidFill>
                <a:latin typeface="Arial"/>
                <a:cs typeface="Arial"/>
              </a:rPr>
              <a:t>Fak.Dekan</a:t>
            </a:r>
            <a:r>
              <a:rPr lang="tr-TR" sz="2800" kern="0" dirty="0">
                <a:solidFill>
                  <a:srgbClr val="680000"/>
                </a:solidFill>
                <a:latin typeface="Arial"/>
                <a:cs typeface="Arial"/>
              </a:rPr>
              <a:t> </a:t>
            </a:r>
            <a:r>
              <a:rPr lang="tr-TR" sz="2800" kern="0" dirty="0" err="1">
                <a:solidFill>
                  <a:srgbClr val="680000"/>
                </a:solidFill>
                <a:latin typeface="Arial"/>
                <a:cs typeface="Arial"/>
              </a:rPr>
              <a:t>Yard</a:t>
            </a:r>
            <a:r>
              <a:rPr lang="tr-TR" sz="2800" kern="0" dirty="0">
                <a:solidFill>
                  <a:srgbClr val="680000"/>
                </a:solidFill>
                <a:latin typeface="Arial"/>
                <a:cs typeface="Arial"/>
              </a:rPr>
              <a:t>. </a:t>
            </a:r>
          </a:p>
          <a:p>
            <a:pPr algn="ctr">
              <a:lnSpc>
                <a:spcPct val="90000"/>
              </a:lnSpc>
              <a:defRPr/>
            </a:pPr>
            <a:endParaRPr lang="tr-TR" sz="2800" kern="0" dirty="0">
              <a:solidFill>
                <a:srgbClr val="680000"/>
              </a:solidFill>
              <a:latin typeface="Arial"/>
              <a:cs typeface="Arial"/>
            </a:endParaRPr>
          </a:p>
          <a:p>
            <a:pPr algn="ctr">
              <a:lnSpc>
                <a:spcPct val="90000"/>
              </a:lnSpc>
              <a:defRPr/>
            </a:pPr>
            <a:r>
              <a:rPr lang="tr-TR" sz="2800" kern="0" dirty="0">
                <a:solidFill>
                  <a:srgbClr val="680000"/>
                </a:solidFill>
                <a:latin typeface="Arial"/>
                <a:cs typeface="Arial"/>
              </a:rPr>
              <a:t>    </a:t>
            </a:r>
            <a:r>
              <a:rPr lang="tr-TR" sz="3200" kern="0" dirty="0">
                <a:solidFill>
                  <a:srgbClr val="680000"/>
                </a:solidFill>
                <a:latin typeface="Arial"/>
                <a:cs typeface="Arial"/>
              </a:rPr>
              <a:t>KONU: «</a:t>
            </a:r>
            <a:r>
              <a:rPr lang="tr-TR" sz="3200" kern="0" dirty="0" err="1">
                <a:solidFill>
                  <a:srgbClr val="680000"/>
                </a:solidFill>
                <a:latin typeface="Arial"/>
                <a:cs typeface="Arial"/>
              </a:rPr>
              <a:t>Hz.Peygamber</a:t>
            </a:r>
            <a:r>
              <a:rPr lang="tr-TR" sz="3200" kern="0" dirty="0">
                <a:solidFill>
                  <a:srgbClr val="680000"/>
                </a:solidFill>
                <a:latin typeface="Arial"/>
                <a:cs typeface="Arial"/>
              </a:rPr>
              <a:t> ve </a:t>
            </a:r>
          </a:p>
          <a:p>
            <a:pPr algn="ctr">
              <a:lnSpc>
                <a:spcPct val="90000"/>
              </a:lnSpc>
              <a:defRPr/>
            </a:pPr>
            <a:r>
              <a:rPr lang="tr-TR" sz="3200" kern="0" dirty="0">
                <a:solidFill>
                  <a:srgbClr val="680000"/>
                </a:solidFill>
                <a:latin typeface="Arial"/>
                <a:cs typeface="Arial"/>
              </a:rPr>
              <a:t>İnsanlık Onuru» </a:t>
            </a: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2267744" y="5373216"/>
            <a:ext cx="4487795" cy="89255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KUTLU DOĞUM ETKİNLİKLERİ </a:t>
            </a:r>
          </a:p>
          <a:p>
            <a:pPr algn="ctr">
              <a:defRPr/>
            </a:pPr>
            <a:r>
              <a:rPr lang="tr-TR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14-20 NİSAN </a:t>
            </a:r>
            <a:r>
              <a:rPr lang="tr-TR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2015 </a:t>
            </a:r>
            <a:endParaRPr lang="tr-TR" sz="2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Dikdörtgen 5"/>
          <p:cNvSpPr/>
          <p:nvPr/>
        </p:nvSpPr>
        <p:spPr>
          <a:xfrm>
            <a:off x="611188" y="1773238"/>
            <a:ext cx="7921625" cy="453548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FFFF"/>
              </a:solidFill>
            </a:endParaRPr>
          </a:p>
        </p:txBody>
      </p:sp>
      <p:pic>
        <p:nvPicPr>
          <p:cNvPr id="25" name="Picture 26" descr="açan çice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24400"/>
            <a:ext cx="89852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6" descr="açan çice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63" y="4856163"/>
            <a:ext cx="900112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30" descr="bayra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052513"/>
            <a:ext cx="685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5"/>
          <p:cNvSpPr txBox="1">
            <a:spLocks noChangeArrowheads="1"/>
          </p:cNvSpPr>
          <p:nvPr/>
        </p:nvSpPr>
        <p:spPr bwMode="auto">
          <a:xfrm>
            <a:off x="1233488" y="1916113"/>
            <a:ext cx="6894512" cy="42497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tr-TR" sz="2400" kern="0" dirty="0" smtClean="0">
              <a:solidFill>
                <a:srgbClr val="680000"/>
              </a:solidFill>
              <a:latin typeface="Arial"/>
              <a:cs typeface="Arial"/>
            </a:endParaRPr>
          </a:p>
        </p:txBody>
      </p:sp>
      <p:pic>
        <p:nvPicPr>
          <p:cNvPr id="5018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426075"/>
            <a:ext cx="66246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787525"/>
            <a:ext cx="9779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13" y="1927225"/>
            <a:ext cx="820737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12"/>
          <p:cNvSpPr>
            <a:spLocks noChangeArrowheads="1"/>
          </p:cNvSpPr>
          <p:nvPr/>
        </p:nvSpPr>
        <p:spPr bwMode="blackWhite">
          <a:xfrm>
            <a:off x="1500188" y="2786063"/>
            <a:ext cx="6143625" cy="2190750"/>
          </a:xfrm>
          <a:prstGeom prst="roundRect">
            <a:avLst>
              <a:gd name="adj" fmla="val 9106"/>
            </a:avLst>
          </a:prstGeom>
          <a:blipFill>
            <a:blip r:embed="rId8"/>
            <a:tile tx="0" ty="0" sx="100000" sy="100000" flip="none" algn="tl"/>
          </a:blipFill>
          <a:ln w="57150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0188" name="Text Box 8"/>
          <p:cNvSpPr txBox="1">
            <a:spLocks noChangeArrowheads="1"/>
          </p:cNvSpPr>
          <p:nvPr/>
        </p:nvSpPr>
        <p:spPr bwMode="auto">
          <a:xfrm>
            <a:off x="1500188" y="2819400"/>
            <a:ext cx="61436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sz="4400">
                <a:solidFill>
                  <a:srgbClr val="C00000"/>
                </a:solidFill>
                <a:latin typeface="Baskerville Old Face" pitchFamily="18" charset="0"/>
              </a:rPr>
              <a:t>Sayın Doç.Dr.Abdullah ÇOLAK Hocamıza                            Çok Teşekkür Ederiz</a:t>
            </a: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2316453" y="5373216"/>
            <a:ext cx="4487795" cy="89255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KUTLU DOĞUM ETKİNLİKLERİ </a:t>
            </a:r>
          </a:p>
          <a:p>
            <a:pPr algn="ctr">
              <a:defRPr/>
            </a:pPr>
            <a:r>
              <a:rPr lang="tr-TR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14-20 NİSAN </a:t>
            </a:r>
            <a:r>
              <a:rPr lang="tr-TR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2015 </a:t>
            </a:r>
            <a:endParaRPr lang="tr-TR" sz="2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Dikdörtgen 5"/>
          <p:cNvSpPr/>
          <p:nvPr/>
        </p:nvSpPr>
        <p:spPr>
          <a:xfrm>
            <a:off x="611188" y="1773238"/>
            <a:ext cx="7921625" cy="453548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FFFF"/>
              </a:solidFill>
            </a:endParaRPr>
          </a:p>
        </p:txBody>
      </p:sp>
      <p:pic>
        <p:nvPicPr>
          <p:cNvPr id="25" name="Picture 26" descr="açan çice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24400"/>
            <a:ext cx="89852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6" descr="açan çice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63" y="4856163"/>
            <a:ext cx="900112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30" descr="bayra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052513"/>
            <a:ext cx="685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5"/>
          <p:cNvSpPr txBox="1">
            <a:spLocks noChangeArrowheads="1"/>
          </p:cNvSpPr>
          <p:nvPr/>
        </p:nvSpPr>
        <p:spPr bwMode="auto">
          <a:xfrm>
            <a:off x="1196975" y="1916113"/>
            <a:ext cx="6894512" cy="42497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tr-TR" sz="2400" kern="0" dirty="0" smtClean="0">
              <a:solidFill>
                <a:srgbClr val="680000"/>
              </a:solidFill>
              <a:latin typeface="Arial"/>
              <a:cs typeface="Arial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tr-TR" sz="2400" kern="0" dirty="0" smtClean="0">
              <a:solidFill>
                <a:srgbClr val="680000"/>
              </a:solidFill>
              <a:latin typeface="Arial"/>
              <a:cs typeface="Arial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tr-TR" sz="6000" kern="0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DE0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Arial Black" pitchFamily="34" charset="0"/>
                <a:cs typeface="Arial"/>
              </a:rPr>
              <a:t>GÜL TAKDİMİ VE KAPANIŞ</a:t>
            </a:r>
          </a:p>
        </p:txBody>
      </p:sp>
      <p:pic>
        <p:nvPicPr>
          <p:cNvPr id="5120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426075"/>
            <a:ext cx="66246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787525"/>
            <a:ext cx="9779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13" y="1927225"/>
            <a:ext cx="820737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2267744" y="5344760"/>
            <a:ext cx="4487795" cy="89255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KUTLU DOĞUM ETKİNLİKLERİ </a:t>
            </a:r>
          </a:p>
          <a:p>
            <a:pPr algn="ctr">
              <a:defRPr/>
            </a:pPr>
            <a:r>
              <a:rPr lang="tr-TR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14-20 NİSAN </a:t>
            </a:r>
            <a:r>
              <a:rPr lang="tr-TR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2015 </a:t>
            </a:r>
            <a:endParaRPr lang="tr-TR" sz="2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9525000" cy="6858000"/>
          </a:xfrm>
          <a:prstGeom prst="rect">
            <a:avLst/>
          </a:prstGeom>
          <a:gradFill rotWithShape="0">
            <a:gsLst>
              <a:gs pos="0">
                <a:srgbClr val="FFCCFF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tr-TR"/>
          </a:p>
        </p:txBody>
      </p:sp>
      <p:pic>
        <p:nvPicPr>
          <p:cNvPr id="7171" name="Picture 3" descr="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2068513"/>
            <a:ext cx="939800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2" name="Group 4"/>
          <p:cNvGrpSpPr>
            <a:grpSpLocks/>
          </p:cNvGrpSpPr>
          <p:nvPr/>
        </p:nvGrpSpPr>
        <p:grpSpPr bwMode="auto">
          <a:xfrm>
            <a:off x="3743325" y="1163638"/>
            <a:ext cx="1246188" cy="1808162"/>
            <a:chOff x="2474" y="874"/>
            <a:chExt cx="785" cy="1139"/>
          </a:xfrm>
        </p:grpSpPr>
        <p:grpSp>
          <p:nvGrpSpPr>
            <p:cNvPr id="52256" name="Group 5"/>
            <p:cNvGrpSpPr>
              <a:grpSpLocks/>
            </p:cNvGrpSpPr>
            <p:nvPr/>
          </p:nvGrpSpPr>
          <p:grpSpPr bwMode="auto">
            <a:xfrm>
              <a:off x="2474" y="1227"/>
              <a:ext cx="785" cy="786"/>
              <a:chOff x="2474" y="1227"/>
              <a:chExt cx="785" cy="786"/>
            </a:xfrm>
          </p:grpSpPr>
          <p:grpSp>
            <p:nvGrpSpPr>
              <p:cNvPr id="52282" name="Group 6"/>
              <p:cNvGrpSpPr>
                <a:grpSpLocks/>
              </p:cNvGrpSpPr>
              <p:nvPr/>
            </p:nvGrpSpPr>
            <p:grpSpPr bwMode="auto">
              <a:xfrm>
                <a:off x="2838" y="1828"/>
                <a:ext cx="421" cy="185"/>
                <a:chOff x="2838" y="1828"/>
                <a:chExt cx="421" cy="185"/>
              </a:xfrm>
            </p:grpSpPr>
            <p:sp>
              <p:nvSpPr>
                <p:cNvPr id="52300" name="Freeform 7"/>
                <p:cNvSpPr>
                  <a:spLocks/>
                </p:cNvSpPr>
                <p:nvPr/>
              </p:nvSpPr>
              <p:spPr bwMode="auto">
                <a:xfrm>
                  <a:off x="3024" y="1828"/>
                  <a:ext cx="235" cy="185"/>
                </a:xfrm>
                <a:custGeom>
                  <a:avLst/>
                  <a:gdLst>
                    <a:gd name="T0" fmla="*/ 0 w 704"/>
                    <a:gd name="T1" fmla="*/ 0 h 554"/>
                    <a:gd name="T2" fmla="*/ 0 w 704"/>
                    <a:gd name="T3" fmla="*/ 0 h 554"/>
                    <a:gd name="T4" fmla="*/ 0 w 704"/>
                    <a:gd name="T5" fmla="*/ 0 h 554"/>
                    <a:gd name="T6" fmla="*/ 0 w 704"/>
                    <a:gd name="T7" fmla="*/ 0 h 554"/>
                    <a:gd name="T8" fmla="*/ 0 w 704"/>
                    <a:gd name="T9" fmla="*/ 0 h 554"/>
                    <a:gd name="T10" fmla="*/ 0 w 704"/>
                    <a:gd name="T11" fmla="*/ 0 h 554"/>
                    <a:gd name="T12" fmla="*/ 0 w 704"/>
                    <a:gd name="T13" fmla="*/ 0 h 554"/>
                    <a:gd name="T14" fmla="*/ 0 w 704"/>
                    <a:gd name="T15" fmla="*/ 0 h 554"/>
                    <a:gd name="T16" fmla="*/ 0 w 704"/>
                    <a:gd name="T17" fmla="*/ 0 h 554"/>
                    <a:gd name="T18" fmla="*/ 0 w 704"/>
                    <a:gd name="T19" fmla="*/ 0 h 554"/>
                    <a:gd name="T20" fmla="*/ 0 w 704"/>
                    <a:gd name="T21" fmla="*/ 0 h 554"/>
                    <a:gd name="T22" fmla="*/ 0 w 704"/>
                    <a:gd name="T23" fmla="*/ 0 h 554"/>
                    <a:gd name="T24" fmla="*/ 0 w 704"/>
                    <a:gd name="T25" fmla="*/ 0 h 554"/>
                    <a:gd name="T26" fmla="*/ 0 w 704"/>
                    <a:gd name="T27" fmla="*/ 0 h 554"/>
                    <a:gd name="T28" fmla="*/ 0 w 704"/>
                    <a:gd name="T29" fmla="*/ 0 h 554"/>
                    <a:gd name="T30" fmla="*/ 0 w 704"/>
                    <a:gd name="T31" fmla="*/ 0 h 554"/>
                    <a:gd name="T32" fmla="*/ 0 w 704"/>
                    <a:gd name="T33" fmla="*/ 0 h 554"/>
                    <a:gd name="T34" fmla="*/ 0 w 704"/>
                    <a:gd name="T35" fmla="*/ 0 h 554"/>
                    <a:gd name="T36" fmla="*/ 0 w 704"/>
                    <a:gd name="T37" fmla="*/ 0 h 554"/>
                    <a:gd name="T38" fmla="*/ 0 w 704"/>
                    <a:gd name="T39" fmla="*/ 0 h 554"/>
                    <a:gd name="T40" fmla="*/ 0 w 704"/>
                    <a:gd name="T41" fmla="*/ 0 h 554"/>
                    <a:gd name="T42" fmla="*/ 0 w 704"/>
                    <a:gd name="T43" fmla="*/ 0 h 554"/>
                    <a:gd name="T44" fmla="*/ 0 w 704"/>
                    <a:gd name="T45" fmla="*/ 0 h 554"/>
                    <a:gd name="T46" fmla="*/ 0 w 704"/>
                    <a:gd name="T47" fmla="*/ 0 h 554"/>
                    <a:gd name="T48" fmla="*/ 0 w 704"/>
                    <a:gd name="T49" fmla="*/ 0 h 554"/>
                    <a:gd name="T50" fmla="*/ 0 w 704"/>
                    <a:gd name="T51" fmla="*/ 0 h 554"/>
                    <a:gd name="T52" fmla="*/ 0 w 704"/>
                    <a:gd name="T53" fmla="*/ 0 h 554"/>
                    <a:gd name="T54" fmla="*/ 0 w 704"/>
                    <a:gd name="T55" fmla="*/ 0 h 554"/>
                    <a:gd name="T56" fmla="*/ 0 w 704"/>
                    <a:gd name="T57" fmla="*/ 0 h 554"/>
                    <a:gd name="T58" fmla="*/ 0 w 704"/>
                    <a:gd name="T59" fmla="*/ 0 h 554"/>
                    <a:gd name="T60" fmla="*/ 0 w 704"/>
                    <a:gd name="T61" fmla="*/ 0 h 554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704" h="554">
                      <a:moveTo>
                        <a:pt x="196" y="359"/>
                      </a:moveTo>
                      <a:lnTo>
                        <a:pt x="339" y="398"/>
                      </a:lnTo>
                      <a:lnTo>
                        <a:pt x="391" y="430"/>
                      </a:lnTo>
                      <a:lnTo>
                        <a:pt x="460" y="442"/>
                      </a:lnTo>
                      <a:lnTo>
                        <a:pt x="512" y="449"/>
                      </a:lnTo>
                      <a:lnTo>
                        <a:pt x="492" y="429"/>
                      </a:lnTo>
                      <a:lnTo>
                        <a:pt x="538" y="436"/>
                      </a:lnTo>
                      <a:lnTo>
                        <a:pt x="587" y="430"/>
                      </a:lnTo>
                      <a:lnTo>
                        <a:pt x="646" y="463"/>
                      </a:lnTo>
                      <a:lnTo>
                        <a:pt x="704" y="554"/>
                      </a:lnTo>
                      <a:lnTo>
                        <a:pt x="691" y="470"/>
                      </a:lnTo>
                      <a:lnTo>
                        <a:pt x="704" y="365"/>
                      </a:lnTo>
                      <a:lnTo>
                        <a:pt x="691" y="300"/>
                      </a:lnTo>
                      <a:lnTo>
                        <a:pt x="659" y="250"/>
                      </a:lnTo>
                      <a:lnTo>
                        <a:pt x="672" y="244"/>
                      </a:lnTo>
                      <a:lnTo>
                        <a:pt x="639" y="222"/>
                      </a:lnTo>
                      <a:lnTo>
                        <a:pt x="600" y="195"/>
                      </a:lnTo>
                      <a:lnTo>
                        <a:pt x="623" y="188"/>
                      </a:lnTo>
                      <a:lnTo>
                        <a:pt x="580" y="183"/>
                      </a:lnTo>
                      <a:lnTo>
                        <a:pt x="496" y="163"/>
                      </a:lnTo>
                      <a:lnTo>
                        <a:pt x="460" y="120"/>
                      </a:lnTo>
                      <a:lnTo>
                        <a:pt x="483" y="110"/>
                      </a:lnTo>
                      <a:lnTo>
                        <a:pt x="447" y="87"/>
                      </a:lnTo>
                      <a:lnTo>
                        <a:pt x="404" y="59"/>
                      </a:lnTo>
                      <a:lnTo>
                        <a:pt x="427" y="48"/>
                      </a:lnTo>
                      <a:lnTo>
                        <a:pt x="362" y="28"/>
                      </a:lnTo>
                      <a:lnTo>
                        <a:pt x="300" y="13"/>
                      </a:lnTo>
                      <a:lnTo>
                        <a:pt x="183" y="0"/>
                      </a:lnTo>
                      <a:lnTo>
                        <a:pt x="59" y="33"/>
                      </a:lnTo>
                      <a:lnTo>
                        <a:pt x="0" y="52"/>
                      </a:lnTo>
                      <a:lnTo>
                        <a:pt x="196" y="359"/>
                      </a:lnTo>
                      <a:close/>
                    </a:path>
                  </a:pathLst>
                </a:custGeom>
                <a:solidFill>
                  <a:srgbClr val="006000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52301" name="Freeform 8"/>
                <p:cNvSpPr>
                  <a:spLocks/>
                </p:cNvSpPr>
                <p:nvPr/>
              </p:nvSpPr>
              <p:spPr bwMode="auto">
                <a:xfrm>
                  <a:off x="2838" y="1833"/>
                  <a:ext cx="284" cy="126"/>
                </a:xfrm>
                <a:custGeom>
                  <a:avLst/>
                  <a:gdLst>
                    <a:gd name="T0" fmla="*/ 0 w 854"/>
                    <a:gd name="T1" fmla="*/ 0 h 378"/>
                    <a:gd name="T2" fmla="*/ 0 w 854"/>
                    <a:gd name="T3" fmla="*/ 0 h 378"/>
                    <a:gd name="T4" fmla="*/ 0 w 854"/>
                    <a:gd name="T5" fmla="*/ 0 h 378"/>
                    <a:gd name="T6" fmla="*/ 0 w 854"/>
                    <a:gd name="T7" fmla="*/ 0 h 378"/>
                    <a:gd name="T8" fmla="*/ 0 w 854"/>
                    <a:gd name="T9" fmla="*/ 0 h 378"/>
                    <a:gd name="T10" fmla="*/ 0 w 854"/>
                    <a:gd name="T11" fmla="*/ 0 h 378"/>
                    <a:gd name="T12" fmla="*/ 0 w 854"/>
                    <a:gd name="T13" fmla="*/ 0 h 378"/>
                    <a:gd name="T14" fmla="*/ 0 w 854"/>
                    <a:gd name="T15" fmla="*/ 0 h 378"/>
                    <a:gd name="T16" fmla="*/ 0 w 854"/>
                    <a:gd name="T17" fmla="*/ 0 h 378"/>
                    <a:gd name="T18" fmla="*/ 0 w 854"/>
                    <a:gd name="T19" fmla="*/ 0 h 378"/>
                    <a:gd name="T20" fmla="*/ 0 w 854"/>
                    <a:gd name="T21" fmla="*/ 0 h 378"/>
                    <a:gd name="T22" fmla="*/ 0 w 854"/>
                    <a:gd name="T23" fmla="*/ 0 h 378"/>
                    <a:gd name="T24" fmla="*/ 0 w 854"/>
                    <a:gd name="T25" fmla="*/ 0 h 378"/>
                    <a:gd name="T26" fmla="*/ 0 w 854"/>
                    <a:gd name="T27" fmla="*/ 0 h 378"/>
                    <a:gd name="T28" fmla="*/ 0 w 854"/>
                    <a:gd name="T29" fmla="*/ 0 h 378"/>
                    <a:gd name="T30" fmla="*/ 0 w 854"/>
                    <a:gd name="T31" fmla="*/ 0 h 378"/>
                    <a:gd name="T32" fmla="*/ 0 w 854"/>
                    <a:gd name="T33" fmla="*/ 0 h 378"/>
                    <a:gd name="T34" fmla="*/ 0 w 854"/>
                    <a:gd name="T35" fmla="*/ 0 h 378"/>
                    <a:gd name="T36" fmla="*/ 0 w 854"/>
                    <a:gd name="T37" fmla="*/ 0 h 378"/>
                    <a:gd name="T38" fmla="*/ 0 w 854"/>
                    <a:gd name="T39" fmla="*/ 0 h 378"/>
                    <a:gd name="T40" fmla="*/ 0 w 854"/>
                    <a:gd name="T41" fmla="*/ 0 h 378"/>
                    <a:gd name="T42" fmla="*/ 0 w 854"/>
                    <a:gd name="T43" fmla="*/ 0 h 378"/>
                    <a:gd name="T44" fmla="*/ 0 w 854"/>
                    <a:gd name="T45" fmla="*/ 0 h 378"/>
                    <a:gd name="T46" fmla="*/ 0 w 854"/>
                    <a:gd name="T47" fmla="*/ 0 h 378"/>
                    <a:gd name="T48" fmla="*/ 0 w 854"/>
                    <a:gd name="T49" fmla="*/ 0 h 378"/>
                    <a:gd name="T50" fmla="*/ 0 w 854"/>
                    <a:gd name="T51" fmla="*/ 0 h 378"/>
                    <a:gd name="T52" fmla="*/ 0 w 854"/>
                    <a:gd name="T53" fmla="*/ 0 h 378"/>
                    <a:gd name="T54" fmla="*/ 0 w 854"/>
                    <a:gd name="T55" fmla="*/ 0 h 378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854" h="378">
                      <a:moveTo>
                        <a:pt x="19" y="163"/>
                      </a:moveTo>
                      <a:lnTo>
                        <a:pt x="117" y="131"/>
                      </a:lnTo>
                      <a:lnTo>
                        <a:pt x="163" y="131"/>
                      </a:lnTo>
                      <a:lnTo>
                        <a:pt x="228" y="104"/>
                      </a:lnTo>
                      <a:lnTo>
                        <a:pt x="339" y="39"/>
                      </a:lnTo>
                      <a:lnTo>
                        <a:pt x="449" y="0"/>
                      </a:lnTo>
                      <a:lnTo>
                        <a:pt x="554" y="0"/>
                      </a:lnTo>
                      <a:lnTo>
                        <a:pt x="632" y="26"/>
                      </a:lnTo>
                      <a:lnTo>
                        <a:pt x="691" y="87"/>
                      </a:lnTo>
                      <a:lnTo>
                        <a:pt x="720" y="126"/>
                      </a:lnTo>
                      <a:lnTo>
                        <a:pt x="687" y="120"/>
                      </a:lnTo>
                      <a:lnTo>
                        <a:pt x="710" y="152"/>
                      </a:lnTo>
                      <a:lnTo>
                        <a:pt x="713" y="195"/>
                      </a:lnTo>
                      <a:lnTo>
                        <a:pt x="723" y="254"/>
                      </a:lnTo>
                      <a:lnTo>
                        <a:pt x="762" y="326"/>
                      </a:lnTo>
                      <a:lnTo>
                        <a:pt x="854" y="378"/>
                      </a:lnTo>
                      <a:lnTo>
                        <a:pt x="743" y="359"/>
                      </a:lnTo>
                      <a:lnTo>
                        <a:pt x="678" y="313"/>
                      </a:lnTo>
                      <a:lnTo>
                        <a:pt x="625" y="254"/>
                      </a:lnTo>
                      <a:lnTo>
                        <a:pt x="554" y="215"/>
                      </a:lnTo>
                      <a:lnTo>
                        <a:pt x="469" y="183"/>
                      </a:lnTo>
                      <a:lnTo>
                        <a:pt x="378" y="170"/>
                      </a:lnTo>
                      <a:lnTo>
                        <a:pt x="267" y="163"/>
                      </a:lnTo>
                      <a:lnTo>
                        <a:pt x="215" y="150"/>
                      </a:lnTo>
                      <a:lnTo>
                        <a:pt x="143" y="163"/>
                      </a:lnTo>
                      <a:lnTo>
                        <a:pt x="91" y="170"/>
                      </a:lnTo>
                      <a:lnTo>
                        <a:pt x="0" y="202"/>
                      </a:lnTo>
                      <a:lnTo>
                        <a:pt x="19" y="163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52302" name="Freeform 9"/>
                <p:cNvSpPr>
                  <a:spLocks/>
                </p:cNvSpPr>
                <p:nvPr/>
              </p:nvSpPr>
              <p:spPr bwMode="auto">
                <a:xfrm>
                  <a:off x="3089" y="1867"/>
                  <a:ext cx="154" cy="92"/>
                </a:xfrm>
                <a:custGeom>
                  <a:avLst/>
                  <a:gdLst>
                    <a:gd name="T0" fmla="*/ 0 w 462"/>
                    <a:gd name="T1" fmla="*/ 0 h 277"/>
                    <a:gd name="T2" fmla="*/ 0 w 462"/>
                    <a:gd name="T3" fmla="*/ 0 h 277"/>
                    <a:gd name="T4" fmla="*/ 0 w 462"/>
                    <a:gd name="T5" fmla="*/ 0 h 277"/>
                    <a:gd name="T6" fmla="*/ 0 w 462"/>
                    <a:gd name="T7" fmla="*/ 0 h 277"/>
                    <a:gd name="T8" fmla="*/ 0 w 462"/>
                    <a:gd name="T9" fmla="*/ 0 h 277"/>
                    <a:gd name="T10" fmla="*/ 0 w 462"/>
                    <a:gd name="T11" fmla="*/ 0 h 277"/>
                    <a:gd name="T12" fmla="*/ 0 w 462"/>
                    <a:gd name="T13" fmla="*/ 0 h 277"/>
                    <a:gd name="T14" fmla="*/ 0 w 462"/>
                    <a:gd name="T15" fmla="*/ 0 h 277"/>
                    <a:gd name="T16" fmla="*/ 0 w 462"/>
                    <a:gd name="T17" fmla="*/ 0 h 277"/>
                    <a:gd name="T18" fmla="*/ 0 w 462"/>
                    <a:gd name="T19" fmla="*/ 0 h 277"/>
                    <a:gd name="T20" fmla="*/ 0 w 462"/>
                    <a:gd name="T21" fmla="*/ 0 h 277"/>
                    <a:gd name="T22" fmla="*/ 0 w 462"/>
                    <a:gd name="T23" fmla="*/ 0 h 277"/>
                    <a:gd name="T24" fmla="*/ 0 w 462"/>
                    <a:gd name="T25" fmla="*/ 0 h 277"/>
                    <a:gd name="T26" fmla="*/ 0 w 462"/>
                    <a:gd name="T27" fmla="*/ 0 h 277"/>
                    <a:gd name="T28" fmla="*/ 0 w 462"/>
                    <a:gd name="T29" fmla="*/ 0 h 277"/>
                    <a:gd name="T30" fmla="*/ 0 w 462"/>
                    <a:gd name="T31" fmla="*/ 0 h 277"/>
                    <a:gd name="T32" fmla="*/ 0 w 462"/>
                    <a:gd name="T33" fmla="*/ 0 h 277"/>
                    <a:gd name="T34" fmla="*/ 0 w 462"/>
                    <a:gd name="T35" fmla="*/ 0 h 277"/>
                    <a:gd name="T36" fmla="*/ 0 w 462"/>
                    <a:gd name="T37" fmla="*/ 0 h 277"/>
                    <a:gd name="T38" fmla="*/ 0 w 462"/>
                    <a:gd name="T39" fmla="*/ 0 h 277"/>
                    <a:gd name="T40" fmla="*/ 0 w 462"/>
                    <a:gd name="T41" fmla="*/ 0 h 277"/>
                    <a:gd name="T42" fmla="*/ 0 w 462"/>
                    <a:gd name="T43" fmla="*/ 0 h 277"/>
                    <a:gd name="T44" fmla="*/ 0 w 462"/>
                    <a:gd name="T45" fmla="*/ 0 h 277"/>
                    <a:gd name="T46" fmla="*/ 0 w 462"/>
                    <a:gd name="T47" fmla="*/ 0 h 277"/>
                    <a:gd name="T48" fmla="*/ 0 w 462"/>
                    <a:gd name="T49" fmla="*/ 0 h 277"/>
                    <a:gd name="T50" fmla="*/ 0 w 462"/>
                    <a:gd name="T51" fmla="*/ 0 h 277"/>
                    <a:gd name="T52" fmla="*/ 0 w 462"/>
                    <a:gd name="T53" fmla="*/ 0 h 277"/>
                    <a:gd name="T54" fmla="*/ 0 w 462"/>
                    <a:gd name="T55" fmla="*/ 0 h 277"/>
                    <a:gd name="T56" fmla="*/ 0 w 462"/>
                    <a:gd name="T57" fmla="*/ 0 h 277"/>
                    <a:gd name="T58" fmla="*/ 0 w 462"/>
                    <a:gd name="T59" fmla="*/ 0 h 277"/>
                    <a:gd name="T60" fmla="*/ 0 w 462"/>
                    <a:gd name="T61" fmla="*/ 0 h 27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462" h="277">
                      <a:moveTo>
                        <a:pt x="0" y="66"/>
                      </a:moveTo>
                      <a:lnTo>
                        <a:pt x="81" y="95"/>
                      </a:lnTo>
                      <a:lnTo>
                        <a:pt x="192" y="147"/>
                      </a:lnTo>
                      <a:lnTo>
                        <a:pt x="267" y="199"/>
                      </a:lnTo>
                      <a:lnTo>
                        <a:pt x="378" y="277"/>
                      </a:lnTo>
                      <a:lnTo>
                        <a:pt x="391" y="264"/>
                      </a:lnTo>
                      <a:lnTo>
                        <a:pt x="462" y="245"/>
                      </a:lnTo>
                      <a:lnTo>
                        <a:pt x="378" y="255"/>
                      </a:lnTo>
                      <a:lnTo>
                        <a:pt x="319" y="222"/>
                      </a:lnTo>
                      <a:lnTo>
                        <a:pt x="286" y="193"/>
                      </a:lnTo>
                      <a:lnTo>
                        <a:pt x="322" y="173"/>
                      </a:lnTo>
                      <a:lnTo>
                        <a:pt x="391" y="160"/>
                      </a:lnTo>
                      <a:lnTo>
                        <a:pt x="329" y="157"/>
                      </a:lnTo>
                      <a:lnTo>
                        <a:pt x="296" y="163"/>
                      </a:lnTo>
                      <a:lnTo>
                        <a:pt x="257" y="170"/>
                      </a:lnTo>
                      <a:lnTo>
                        <a:pt x="208" y="144"/>
                      </a:lnTo>
                      <a:lnTo>
                        <a:pt x="172" y="118"/>
                      </a:lnTo>
                      <a:lnTo>
                        <a:pt x="211" y="111"/>
                      </a:lnTo>
                      <a:lnTo>
                        <a:pt x="267" y="111"/>
                      </a:lnTo>
                      <a:lnTo>
                        <a:pt x="192" y="95"/>
                      </a:lnTo>
                      <a:lnTo>
                        <a:pt x="176" y="98"/>
                      </a:lnTo>
                      <a:lnTo>
                        <a:pt x="127" y="105"/>
                      </a:lnTo>
                      <a:lnTo>
                        <a:pt x="81" y="82"/>
                      </a:lnTo>
                      <a:lnTo>
                        <a:pt x="97" y="33"/>
                      </a:lnTo>
                      <a:lnTo>
                        <a:pt x="133" y="10"/>
                      </a:lnTo>
                      <a:lnTo>
                        <a:pt x="228" y="0"/>
                      </a:lnTo>
                      <a:lnTo>
                        <a:pt x="127" y="0"/>
                      </a:lnTo>
                      <a:lnTo>
                        <a:pt x="88" y="26"/>
                      </a:lnTo>
                      <a:lnTo>
                        <a:pt x="71" y="53"/>
                      </a:lnTo>
                      <a:lnTo>
                        <a:pt x="61" y="69"/>
                      </a:lnTo>
                      <a:lnTo>
                        <a:pt x="0" y="66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</p:grpSp>
          <p:grpSp>
            <p:nvGrpSpPr>
              <p:cNvPr id="52283" name="Group 10"/>
              <p:cNvGrpSpPr>
                <a:grpSpLocks/>
              </p:cNvGrpSpPr>
              <p:nvPr/>
            </p:nvGrpSpPr>
            <p:grpSpPr bwMode="auto">
              <a:xfrm>
                <a:off x="2887" y="1445"/>
                <a:ext cx="180" cy="115"/>
                <a:chOff x="2887" y="1445"/>
                <a:chExt cx="180" cy="115"/>
              </a:xfrm>
            </p:grpSpPr>
            <p:sp>
              <p:nvSpPr>
                <p:cNvPr id="52298" name="Freeform 11"/>
                <p:cNvSpPr>
                  <a:spLocks/>
                </p:cNvSpPr>
                <p:nvPr/>
              </p:nvSpPr>
              <p:spPr bwMode="auto">
                <a:xfrm>
                  <a:off x="2887" y="1445"/>
                  <a:ext cx="180" cy="115"/>
                </a:xfrm>
                <a:custGeom>
                  <a:avLst/>
                  <a:gdLst>
                    <a:gd name="T0" fmla="*/ 0 w 540"/>
                    <a:gd name="T1" fmla="*/ 0 h 346"/>
                    <a:gd name="T2" fmla="*/ 0 w 540"/>
                    <a:gd name="T3" fmla="*/ 0 h 346"/>
                    <a:gd name="T4" fmla="*/ 0 w 540"/>
                    <a:gd name="T5" fmla="*/ 0 h 346"/>
                    <a:gd name="T6" fmla="*/ 0 w 540"/>
                    <a:gd name="T7" fmla="*/ 0 h 346"/>
                    <a:gd name="T8" fmla="*/ 0 w 540"/>
                    <a:gd name="T9" fmla="*/ 0 h 346"/>
                    <a:gd name="T10" fmla="*/ 0 w 540"/>
                    <a:gd name="T11" fmla="*/ 0 h 346"/>
                    <a:gd name="T12" fmla="*/ 0 w 540"/>
                    <a:gd name="T13" fmla="*/ 0 h 346"/>
                    <a:gd name="T14" fmla="*/ 0 w 540"/>
                    <a:gd name="T15" fmla="*/ 0 h 346"/>
                    <a:gd name="T16" fmla="*/ 0 w 540"/>
                    <a:gd name="T17" fmla="*/ 0 h 346"/>
                    <a:gd name="T18" fmla="*/ 0 w 540"/>
                    <a:gd name="T19" fmla="*/ 0 h 346"/>
                    <a:gd name="T20" fmla="*/ 0 w 540"/>
                    <a:gd name="T21" fmla="*/ 0 h 346"/>
                    <a:gd name="T22" fmla="*/ 0 w 540"/>
                    <a:gd name="T23" fmla="*/ 0 h 346"/>
                    <a:gd name="T24" fmla="*/ 0 w 540"/>
                    <a:gd name="T25" fmla="*/ 0 h 346"/>
                    <a:gd name="T26" fmla="*/ 0 w 540"/>
                    <a:gd name="T27" fmla="*/ 0 h 346"/>
                    <a:gd name="T28" fmla="*/ 0 w 540"/>
                    <a:gd name="T29" fmla="*/ 0 h 346"/>
                    <a:gd name="T30" fmla="*/ 0 w 540"/>
                    <a:gd name="T31" fmla="*/ 0 h 346"/>
                    <a:gd name="T32" fmla="*/ 0 w 540"/>
                    <a:gd name="T33" fmla="*/ 0 h 346"/>
                    <a:gd name="T34" fmla="*/ 0 w 540"/>
                    <a:gd name="T35" fmla="*/ 0 h 346"/>
                    <a:gd name="T36" fmla="*/ 0 w 540"/>
                    <a:gd name="T37" fmla="*/ 0 h 346"/>
                    <a:gd name="T38" fmla="*/ 0 w 540"/>
                    <a:gd name="T39" fmla="*/ 0 h 346"/>
                    <a:gd name="T40" fmla="*/ 0 w 540"/>
                    <a:gd name="T41" fmla="*/ 0 h 346"/>
                    <a:gd name="T42" fmla="*/ 0 w 540"/>
                    <a:gd name="T43" fmla="*/ 0 h 346"/>
                    <a:gd name="T44" fmla="*/ 0 w 540"/>
                    <a:gd name="T45" fmla="*/ 0 h 346"/>
                    <a:gd name="T46" fmla="*/ 0 w 540"/>
                    <a:gd name="T47" fmla="*/ 0 h 346"/>
                    <a:gd name="T48" fmla="*/ 0 w 540"/>
                    <a:gd name="T49" fmla="*/ 0 h 346"/>
                    <a:gd name="T50" fmla="*/ 0 w 540"/>
                    <a:gd name="T51" fmla="*/ 0 h 346"/>
                    <a:gd name="T52" fmla="*/ 0 w 540"/>
                    <a:gd name="T53" fmla="*/ 0 h 346"/>
                    <a:gd name="T54" fmla="*/ 0 w 540"/>
                    <a:gd name="T55" fmla="*/ 0 h 346"/>
                    <a:gd name="T56" fmla="*/ 0 w 540"/>
                    <a:gd name="T57" fmla="*/ 0 h 346"/>
                    <a:gd name="T58" fmla="*/ 0 w 540"/>
                    <a:gd name="T59" fmla="*/ 0 h 346"/>
                    <a:gd name="T60" fmla="*/ 0 w 540"/>
                    <a:gd name="T61" fmla="*/ 0 h 346"/>
                    <a:gd name="T62" fmla="*/ 0 w 540"/>
                    <a:gd name="T63" fmla="*/ 0 h 346"/>
                    <a:gd name="T64" fmla="*/ 0 w 540"/>
                    <a:gd name="T65" fmla="*/ 0 h 346"/>
                    <a:gd name="T66" fmla="*/ 0 w 540"/>
                    <a:gd name="T67" fmla="*/ 0 h 346"/>
                    <a:gd name="T68" fmla="*/ 0 w 540"/>
                    <a:gd name="T69" fmla="*/ 0 h 346"/>
                    <a:gd name="T70" fmla="*/ 0 w 540"/>
                    <a:gd name="T71" fmla="*/ 0 h 346"/>
                    <a:gd name="T72" fmla="*/ 0 w 540"/>
                    <a:gd name="T73" fmla="*/ 0 h 34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540" h="346">
                      <a:moveTo>
                        <a:pt x="0" y="229"/>
                      </a:moveTo>
                      <a:lnTo>
                        <a:pt x="79" y="202"/>
                      </a:lnTo>
                      <a:lnTo>
                        <a:pt x="124" y="202"/>
                      </a:lnTo>
                      <a:lnTo>
                        <a:pt x="161" y="150"/>
                      </a:lnTo>
                      <a:lnTo>
                        <a:pt x="204" y="105"/>
                      </a:lnTo>
                      <a:lnTo>
                        <a:pt x="231" y="105"/>
                      </a:lnTo>
                      <a:lnTo>
                        <a:pt x="226" y="111"/>
                      </a:lnTo>
                      <a:lnTo>
                        <a:pt x="296" y="92"/>
                      </a:lnTo>
                      <a:lnTo>
                        <a:pt x="323" y="105"/>
                      </a:lnTo>
                      <a:lnTo>
                        <a:pt x="310" y="124"/>
                      </a:lnTo>
                      <a:lnTo>
                        <a:pt x="360" y="118"/>
                      </a:lnTo>
                      <a:lnTo>
                        <a:pt x="398" y="118"/>
                      </a:lnTo>
                      <a:lnTo>
                        <a:pt x="472" y="92"/>
                      </a:lnTo>
                      <a:lnTo>
                        <a:pt x="522" y="46"/>
                      </a:lnTo>
                      <a:lnTo>
                        <a:pt x="540" y="0"/>
                      </a:lnTo>
                      <a:lnTo>
                        <a:pt x="532" y="85"/>
                      </a:lnTo>
                      <a:lnTo>
                        <a:pt x="518" y="137"/>
                      </a:lnTo>
                      <a:lnTo>
                        <a:pt x="527" y="131"/>
                      </a:lnTo>
                      <a:lnTo>
                        <a:pt x="499" y="189"/>
                      </a:lnTo>
                      <a:lnTo>
                        <a:pt x="472" y="215"/>
                      </a:lnTo>
                      <a:lnTo>
                        <a:pt x="490" y="222"/>
                      </a:lnTo>
                      <a:lnTo>
                        <a:pt x="453" y="255"/>
                      </a:lnTo>
                      <a:lnTo>
                        <a:pt x="398" y="274"/>
                      </a:lnTo>
                      <a:lnTo>
                        <a:pt x="421" y="281"/>
                      </a:lnTo>
                      <a:lnTo>
                        <a:pt x="384" y="300"/>
                      </a:lnTo>
                      <a:lnTo>
                        <a:pt x="347" y="313"/>
                      </a:lnTo>
                      <a:lnTo>
                        <a:pt x="292" y="320"/>
                      </a:lnTo>
                      <a:lnTo>
                        <a:pt x="323" y="326"/>
                      </a:lnTo>
                      <a:lnTo>
                        <a:pt x="277" y="346"/>
                      </a:lnTo>
                      <a:lnTo>
                        <a:pt x="226" y="346"/>
                      </a:lnTo>
                      <a:lnTo>
                        <a:pt x="189" y="339"/>
                      </a:lnTo>
                      <a:lnTo>
                        <a:pt x="171" y="320"/>
                      </a:lnTo>
                      <a:lnTo>
                        <a:pt x="143" y="274"/>
                      </a:lnTo>
                      <a:lnTo>
                        <a:pt x="120" y="242"/>
                      </a:lnTo>
                      <a:lnTo>
                        <a:pt x="79" y="229"/>
                      </a:lnTo>
                      <a:lnTo>
                        <a:pt x="13" y="255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52299" name="Freeform 12"/>
                <p:cNvSpPr>
                  <a:spLocks/>
                </p:cNvSpPr>
                <p:nvPr/>
              </p:nvSpPr>
              <p:spPr bwMode="auto">
                <a:xfrm>
                  <a:off x="2936" y="1480"/>
                  <a:ext cx="125" cy="73"/>
                </a:xfrm>
                <a:custGeom>
                  <a:avLst/>
                  <a:gdLst>
                    <a:gd name="T0" fmla="*/ 0 w 375"/>
                    <a:gd name="T1" fmla="*/ 0 h 221"/>
                    <a:gd name="T2" fmla="*/ 0 w 375"/>
                    <a:gd name="T3" fmla="*/ 0 h 221"/>
                    <a:gd name="T4" fmla="*/ 0 w 375"/>
                    <a:gd name="T5" fmla="*/ 0 h 221"/>
                    <a:gd name="T6" fmla="*/ 0 w 375"/>
                    <a:gd name="T7" fmla="*/ 0 h 221"/>
                    <a:gd name="T8" fmla="*/ 0 w 375"/>
                    <a:gd name="T9" fmla="*/ 0 h 221"/>
                    <a:gd name="T10" fmla="*/ 0 w 375"/>
                    <a:gd name="T11" fmla="*/ 0 h 221"/>
                    <a:gd name="T12" fmla="*/ 0 w 375"/>
                    <a:gd name="T13" fmla="*/ 0 h 221"/>
                    <a:gd name="T14" fmla="*/ 0 w 375"/>
                    <a:gd name="T15" fmla="*/ 0 h 221"/>
                    <a:gd name="T16" fmla="*/ 0 w 375"/>
                    <a:gd name="T17" fmla="*/ 0 h 221"/>
                    <a:gd name="T18" fmla="*/ 0 w 375"/>
                    <a:gd name="T19" fmla="*/ 0 h 221"/>
                    <a:gd name="T20" fmla="*/ 0 w 375"/>
                    <a:gd name="T21" fmla="*/ 0 h 221"/>
                    <a:gd name="T22" fmla="*/ 0 w 375"/>
                    <a:gd name="T23" fmla="*/ 0 h 221"/>
                    <a:gd name="T24" fmla="*/ 0 w 375"/>
                    <a:gd name="T25" fmla="*/ 0 h 221"/>
                    <a:gd name="T26" fmla="*/ 0 w 375"/>
                    <a:gd name="T27" fmla="*/ 0 h 221"/>
                    <a:gd name="T28" fmla="*/ 0 w 375"/>
                    <a:gd name="T29" fmla="*/ 0 h 221"/>
                    <a:gd name="T30" fmla="*/ 0 w 375"/>
                    <a:gd name="T31" fmla="*/ 0 h 221"/>
                    <a:gd name="T32" fmla="*/ 0 w 375"/>
                    <a:gd name="T33" fmla="*/ 0 h 221"/>
                    <a:gd name="T34" fmla="*/ 0 w 375"/>
                    <a:gd name="T35" fmla="*/ 0 h 221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75" h="221">
                      <a:moveTo>
                        <a:pt x="0" y="120"/>
                      </a:moveTo>
                      <a:lnTo>
                        <a:pt x="23" y="172"/>
                      </a:lnTo>
                      <a:lnTo>
                        <a:pt x="62" y="208"/>
                      </a:lnTo>
                      <a:lnTo>
                        <a:pt x="111" y="221"/>
                      </a:lnTo>
                      <a:lnTo>
                        <a:pt x="104" y="202"/>
                      </a:lnTo>
                      <a:lnTo>
                        <a:pt x="173" y="198"/>
                      </a:lnTo>
                      <a:lnTo>
                        <a:pt x="245" y="185"/>
                      </a:lnTo>
                      <a:lnTo>
                        <a:pt x="215" y="159"/>
                      </a:lnTo>
                      <a:lnTo>
                        <a:pt x="248" y="137"/>
                      </a:lnTo>
                      <a:lnTo>
                        <a:pt x="306" y="120"/>
                      </a:lnTo>
                      <a:lnTo>
                        <a:pt x="258" y="104"/>
                      </a:lnTo>
                      <a:lnTo>
                        <a:pt x="333" y="88"/>
                      </a:lnTo>
                      <a:lnTo>
                        <a:pt x="359" y="45"/>
                      </a:lnTo>
                      <a:lnTo>
                        <a:pt x="375" y="0"/>
                      </a:lnTo>
                      <a:lnTo>
                        <a:pt x="293" y="62"/>
                      </a:lnTo>
                      <a:lnTo>
                        <a:pt x="209" y="84"/>
                      </a:lnTo>
                      <a:lnTo>
                        <a:pt x="117" y="107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006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</p:grpSp>
          <p:grpSp>
            <p:nvGrpSpPr>
              <p:cNvPr id="52284" name="Group 13"/>
              <p:cNvGrpSpPr>
                <a:grpSpLocks/>
              </p:cNvGrpSpPr>
              <p:nvPr/>
            </p:nvGrpSpPr>
            <p:grpSpPr bwMode="auto">
              <a:xfrm>
                <a:off x="2474" y="1523"/>
                <a:ext cx="380" cy="211"/>
                <a:chOff x="2474" y="1523"/>
                <a:chExt cx="380" cy="211"/>
              </a:xfrm>
            </p:grpSpPr>
            <p:sp>
              <p:nvSpPr>
                <p:cNvPr id="52295" name="Freeform 14"/>
                <p:cNvSpPr>
                  <a:spLocks/>
                </p:cNvSpPr>
                <p:nvPr/>
              </p:nvSpPr>
              <p:spPr bwMode="auto">
                <a:xfrm>
                  <a:off x="2474" y="1523"/>
                  <a:ext cx="380" cy="211"/>
                </a:xfrm>
                <a:custGeom>
                  <a:avLst/>
                  <a:gdLst>
                    <a:gd name="T0" fmla="*/ 0 w 1141"/>
                    <a:gd name="T1" fmla="*/ 0 h 632"/>
                    <a:gd name="T2" fmla="*/ 0 w 1141"/>
                    <a:gd name="T3" fmla="*/ 0 h 632"/>
                    <a:gd name="T4" fmla="*/ 0 w 1141"/>
                    <a:gd name="T5" fmla="*/ 0 h 632"/>
                    <a:gd name="T6" fmla="*/ 0 w 1141"/>
                    <a:gd name="T7" fmla="*/ 0 h 632"/>
                    <a:gd name="T8" fmla="*/ 0 w 1141"/>
                    <a:gd name="T9" fmla="*/ 0 h 632"/>
                    <a:gd name="T10" fmla="*/ 0 w 1141"/>
                    <a:gd name="T11" fmla="*/ 0 h 632"/>
                    <a:gd name="T12" fmla="*/ 0 w 1141"/>
                    <a:gd name="T13" fmla="*/ 0 h 632"/>
                    <a:gd name="T14" fmla="*/ 0 w 1141"/>
                    <a:gd name="T15" fmla="*/ 0 h 632"/>
                    <a:gd name="T16" fmla="*/ 0 w 1141"/>
                    <a:gd name="T17" fmla="*/ 0 h 632"/>
                    <a:gd name="T18" fmla="*/ 0 w 1141"/>
                    <a:gd name="T19" fmla="*/ 0 h 632"/>
                    <a:gd name="T20" fmla="*/ 0 w 1141"/>
                    <a:gd name="T21" fmla="*/ 0 h 632"/>
                    <a:gd name="T22" fmla="*/ 0 w 1141"/>
                    <a:gd name="T23" fmla="*/ 0 h 632"/>
                    <a:gd name="T24" fmla="*/ 0 w 1141"/>
                    <a:gd name="T25" fmla="*/ 0 h 632"/>
                    <a:gd name="T26" fmla="*/ 0 w 1141"/>
                    <a:gd name="T27" fmla="*/ 0 h 632"/>
                    <a:gd name="T28" fmla="*/ 0 w 1141"/>
                    <a:gd name="T29" fmla="*/ 0 h 632"/>
                    <a:gd name="T30" fmla="*/ 0 w 1141"/>
                    <a:gd name="T31" fmla="*/ 0 h 632"/>
                    <a:gd name="T32" fmla="*/ 0 w 1141"/>
                    <a:gd name="T33" fmla="*/ 0 h 632"/>
                    <a:gd name="T34" fmla="*/ 0 w 1141"/>
                    <a:gd name="T35" fmla="*/ 0 h 632"/>
                    <a:gd name="T36" fmla="*/ 0 w 1141"/>
                    <a:gd name="T37" fmla="*/ 0 h 632"/>
                    <a:gd name="T38" fmla="*/ 0 w 1141"/>
                    <a:gd name="T39" fmla="*/ 0 h 632"/>
                    <a:gd name="T40" fmla="*/ 0 w 1141"/>
                    <a:gd name="T41" fmla="*/ 0 h 632"/>
                    <a:gd name="T42" fmla="*/ 0 w 1141"/>
                    <a:gd name="T43" fmla="*/ 0 h 632"/>
                    <a:gd name="T44" fmla="*/ 0 w 1141"/>
                    <a:gd name="T45" fmla="*/ 0 h 632"/>
                    <a:gd name="T46" fmla="*/ 0 w 1141"/>
                    <a:gd name="T47" fmla="*/ 0 h 632"/>
                    <a:gd name="T48" fmla="*/ 0 w 1141"/>
                    <a:gd name="T49" fmla="*/ 0 h 632"/>
                    <a:gd name="T50" fmla="*/ 0 w 1141"/>
                    <a:gd name="T51" fmla="*/ 0 h 632"/>
                    <a:gd name="T52" fmla="*/ 0 w 1141"/>
                    <a:gd name="T53" fmla="*/ 0 h 632"/>
                    <a:gd name="T54" fmla="*/ 0 w 1141"/>
                    <a:gd name="T55" fmla="*/ 0 h 632"/>
                    <a:gd name="T56" fmla="*/ 0 w 1141"/>
                    <a:gd name="T57" fmla="*/ 0 h 632"/>
                    <a:gd name="T58" fmla="*/ 0 w 1141"/>
                    <a:gd name="T59" fmla="*/ 0 h 632"/>
                    <a:gd name="T60" fmla="*/ 0 w 1141"/>
                    <a:gd name="T61" fmla="*/ 0 h 632"/>
                    <a:gd name="T62" fmla="*/ 0 w 1141"/>
                    <a:gd name="T63" fmla="*/ 0 h 632"/>
                    <a:gd name="T64" fmla="*/ 0 w 1141"/>
                    <a:gd name="T65" fmla="*/ 0 h 632"/>
                    <a:gd name="T66" fmla="*/ 0 w 1141"/>
                    <a:gd name="T67" fmla="*/ 0 h 632"/>
                    <a:gd name="T68" fmla="*/ 0 w 1141"/>
                    <a:gd name="T69" fmla="*/ 0 h 632"/>
                    <a:gd name="T70" fmla="*/ 0 w 1141"/>
                    <a:gd name="T71" fmla="*/ 0 h 632"/>
                    <a:gd name="T72" fmla="*/ 0 w 1141"/>
                    <a:gd name="T73" fmla="*/ 0 h 632"/>
                    <a:gd name="T74" fmla="*/ 0 w 1141"/>
                    <a:gd name="T75" fmla="*/ 0 h 632"/>
                    <a:gd name="T76" fmla="*/ 0 w 1141"/>
                    <a:gd name="T77" fmla="*/ 0 h 632"/>
                    <a:gd name="T78" fmla="*/ 0 w 1141"/>
                    <a:gd name="T79" fmla="*/ 0 h 632"/>
                    <a:gd name="T80" fmla="*/ 0 w 1141"/>
                    <a:gd name="T81" fmla="*/ 0 h 632"/>
                    <a:gd name="T82" fmla="*/ 0 w 1141"/>
                    <a:gd name="T83" fmla="*/ 0 h 632"/>
                    <a:gd name="T84" fmla="*/ 0 w 1141"/>
                    <a:gd name="T85" fmla="*/ 0 h 632"/>
                    <a:gd name="T86" fmla="*/ 0 w 1141"/>
                    <a:gd name="T87" fmla="*/ 0 h 632"/>
                    <a:gd name="T88" fmla="*/ 0 w 1141"/>
                    <a:gd name="T89" fmla="*/ 0 h 632"/>
                    <a:gd name="T90" fmla="*/ 0 w 1141"/>
                    <a:gd name="T91" fmla="*/ 0 h 632"/>
                    <a:gd name="T92" fmla="*/ 0 w 1141"/>
                    <a:gd name="T93" fmla="*/ 0 h 632"/>
                    <a:gd name="T94" fmla="*/ 0 w 1141"/>
                    <a:gd name="T95" fmla="*/ 0 h 632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1141" h="632">
                      <a:moveTo>
                        <a:pt x="1141" y="574"/>
                      </a:moveTo>
                      <a:lnTo>
                        <a:pt x="1108" y="502"/>
                      </a:lnTo>
                      <a:lnTo>
                        <a:pt x="1075" y="443"/>
                      </a:lnTo>
                      <a:lnTo>
                        <a:pt x="1075" y="378"/>
                      </a:lnTo>
                      <a:lnTo>
                        <a:pt x="1075" y="320"/>
                      </a:lnTo>
                      <a:lnTo>
                        <a:pt x="1082" y="248"/>
                      </a:lnTo>
                      <a:lnTo>
                        <a:pt x="1056" y="137"/>
                      </a:lnTo>
                      <a:lnTo>
                        <a:pt x="1017" y="91"/>
                      </a:lnTo>
                      <a:lnTo>
                        <a:pt x="945" y="46"/>
                      </a:lnTo>
                      <a:lnTo>
                        <a:pt x="938" y="65"/>
                      </a:lnTo>
                      <a:lnTo>
                        <a:pt x="906" y="33"/>
                      </a:lnTo>
                      <a:lnTo>
                        <a:pt x="841" y="7"/>
                      </a:lnTo>
                      <a:lnTo>
                        <a:pt x="802" y="0"/>
                      </a:lnTo>
                      <a:lnTo>
                        <a:pt x="808" y="26"/>
                      </a:lnTo>
                      <a:lnTo>
                        <a:pt x="743" y="7"/>
                      </a:lnTo>
                      <a:lnTo>
                        <a:pt x="671" y="0"/>
                      </a:lnTo>
                      <a:lnTo>
                        <a:pt x="619" y="7"/>
                      </a:lnTo>
                      <a:lnTo>
                        <a:pt x="645" y="20"/>
                      </a:lnTo>
                      <a:lnTo>
                        <a:pt x="528" y="20"/>
                      </a:lnTo>
                      <a:lnTo>
                        <a:pt x="358" y="46"/>
                      </a:lnTo>
                      <a:lnTo>
                        <a:pt x="300" y="85"/>
                      </a:lnTo>
                      <a:lnTo>
                        <a:pt x="300" y="91"/>
                      </a:lnTo>
                      <a:lnTo>
                        <a:pt x="247" y="85"/>
                      </a:lnTo>
                      <a:lnTo>
                        <a:pt x="241" y="104"/>
                      </a:lnTo>
                      <a:lnTo>
                        <a:pt x="150" y="130"/>
                      </a:lnTo>
                      <a:lnTo>
                        <a:pt x="97" y="130"/>
                      </a:lnTo>
                      <a:lnTo>
                        <a:pt x="26" y="98"/>
                      </a:lnTo>
                      <a:lnTo>
                        <a:pt x="0" y="104"/>
                      </a:lnTo>
                      <a:lnTo>
                        <a:pt x="39" y="117"/>
                      </a:lnTo>
                      <a:lnTo>
                        <a:pt x="71" y="150"/>
                      </a:lnTo>
                      <a:lnTo>
                        <a:pt x="104" y="189"/>
                      </a:lnTo>
                      <a:lnTo>
                        <a:pt x="208" y="215"/>
                      </a:lnTo>
                      <a:lnTo>
                        <a:pt x="254" y="261"/>
                      </a:lnTo>
                      <a:lnTo>
                        <a:pt x="287" y="300"/>
                      </a:lnTo>
                      <a:lnTo>
                        <a:pt x="326" y="320"/>
                      </a:lnTo>
                      <a:lnTo>
                        <a:pt x="450" y="320"/>
                      </a:lnTo>
                      <a:lnTo>
                        <a:pt x="560" y="306"/>
                      </a:lnTo>
                      <a:lnTo>
                        <a:pt x="613" y="326"/>
                      </a:lnTo>
                      <a:lnTo>
                        <a:pt x="632" y="378"/>
                      </a:lnTo>
                      <a:lnTo>
                        <a:pt x="665" y="456"/>
                      </a:lnTo>
                      <a:lnTo>
                        <a:pt x="717" y="496"/>
                      </a:lnTo>
                      <a:lnTo>
                        <a:pt x="854" y="509"/>
                      </a:lnTo>
                      <a:lnTo>
                        <a:pt x="899" y="496"/>
                      </a:lnTo>
                      <a:lnTo>
                        <a:pt x="1010" y="483"/>
                      </a:lnTo>
                      <a:lnTo>
                        <a:pt x="1056" y="483"/>
                      </a:lnTo>
                      <a:lnTo>
                        <a:pt x="1101" y="548"/>
                      </a:lnTo>
                      <a:lnTo>
                        <a:pt x="1141" y="632"/>
                      </a:lnTo>
                      <a:lnTo>
                        <a:pt x="1141" y="574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52296" name="Freeform 15"/>
                <p:cNvSpPr>
                  <a:spLocks/>
                </p:cNvSpPr>
                <p:nvPr/>
              </p:nvSpPr>
              <p:spPr bwMode="auto">
                <a:xfrm>
                  <a:off x="2521" y="1581"/>
                  <a:ext cx="303" cy="105"/>
                </a:xfrm>
                <a:custGeom>
                  <a:avLst/>
                  <a:gdLst>
                    <a:gd name="T0" fmla="*/ 0 w 909"/>
                    <a:gd name="T1" fmla="*/ 0 h 316"/>
                    <a:gd name="T2" fmla="*/ 0 w 909"/>
                    <a:gd name="T3" fmla="*/ 0 h 316"/>
                    <a:gd name="T4" fmla="*/ 0 w 909"/>
                    <a:gd name="T5" fmla="*/ 0 h 316"/>
                    <a:gd name="T6" fmla="*/ 0 w 909"/>
                    <a:gd name="T7" fmla="*/ 0 h 316"/>
                    <a:gd name="T8" fmla="*/ 0 w 909"/>
                    <a:gd name="T9" fmla="*/ 0 h 316"/>
                    <a:gd name="T10" fmla="*/ 0 w 909"/>
                    <a:gd name="T11" fmla="*/ 0 h 316"/>
                    <a:gd name="T12" fmla="*/ 0 w 909"/>
                    <a:gd name="T13" fmla="*/ 0 h 316"/>
                    <a:gd name="T14" fmla="*/ 0 w 909"/>
                    <a:gd name="T15" fmla="*/ 0 h 316"/>
                    <a:gd name="T16" fmla="*/ 0 w 909"/>
                    <a:gd name="T17" fmla="*/ 0 h 316"/>
                    <a:gd name="T18" fmla="*/ 0 w 909"/>
                    <a:gd name="T19" fmla="*/ 0 h 316"/>
                    <a:gd name="T20" fmla="*/ 0 w 909"/>
                    <a:gd name="T21" fmla="*/ 0 h 316"/>
                    <a:gd name="T22" fmla="*/ 0 w 909"/>
                    <a:gd name="T23" fmla="*/ 0 h 316"/>
                    <a:gd name="T24" fmla="*/ 0 w 909"/>
                    <a:gd name="T25" fmla="*/ 0 h 316"/>
                    <a:gd name="T26" fmla="*/ 0 w 909"/>
                    <a:gd name="T27" fmla="*/ 0 h 316"/>
                    <a:gd name="T28" fmla="*/ 0 w 909"/>
                    <a:gd name="T29" fmla="*/ 0 h 316"/>
                    <a:gd name="T30" fmla="*/ 0 w 909"/>
                    <a:gd name="T31" fmla="*/ 0 h 316"/>
                    <a:gd name="T32" fmla="*/ 0 w 909"/>
                    <a:gd name="T33" fmla="*/ 0 h 316"/>
                    <a:gd name="T34" fmla="*/ 0 w 909"/>
                    <a:gd name="T35" fmla="*/ 0 h 316"/>
                    <a:gd name="T36" fmla="*/ 0 w 909"/>
                    <a:gd name="T37" fmla="*/ 0 h 316"/>
                    <a:gd name="T38" fmla="*/ 0 w 909"/>
                    <a:gd name="T39" fmla="*/ 0 h 316"/>
                    <a:gd name="T40" fmla="*/ 0 w 909"/>
                    <a:gd name="T41" fmla="*/ 0 h 316"/>
                    <a:gd name="T42" fmla="*/ 0 w 909"/>
                    <a:gd name="T43" fmla="*/ 0 h 316"/>
                    <a:gd name="T44" fmla="*/ 0 w 909"/>
                    <a:gd name="T45" fmla="*/ 0 h 316"/>
                    <a:gd name="T46" fmla="*/ 0 w 909"/>
                    <a:gd name="T47" fmla="*/ 0 h 316"/>
                    <a:gd name="T48" fmla="*/ 0 w 909"/>
                    <a:gd name="T49" fmla="*/ 0 h 316"/>
                    <a:gd name="T50" fmla="*/ 0 w 909"/>
                    <a:gd name="T51" fmla="*/ 0 h 316"/>
                    <a:gd name="T52" fmla="*/ 0 w 909"/>
                    <a:gd name="T53" fmla="*/ 0 h 316"/>
                    <a:gd name="T54" fmla="*/ 0 w 909"/>
                    <a:gd name="T55" fmla="*/ 0 h 316"/>
                    <a:gd name="T56" fmla="*/ 0 w 909"/>
                    <a:gd name="T57" fmla="*/ 0 h 316"/>
                    <a:gd name="T58" fmla="*/ 0 w 909"/>
                    <a:gd name="T59" fmla="*/ 0 h 316"/>
                    <a:gd name="T60" fmla="*/ 0 w 909"/>
                    <a:gd name="T61" fmla="*/ 0 h 316"/>
                    <a:gd name="T62" fmla="*/ 0 w 909"/>
                    <a:gd name="T63" fmla="*/ 0 h 316"/>
                    <a:gd name="T64" fmla="*/ 0 w 909"/>
                    <a:gd name="T65" fmla="*/ 0 h 316"/>
                    <a:gd name="T66" fmla="*/ 0 w 909"/>
                    <a:gd name="T67" fmla="*/ 0 h 316"/>
                    <a:gd name="T68" fmla="*/ 0 w 909"/>
                    <a:gd name="T69" fmla="*/ 0 h 316"/>
                    <a:gd name="T70" fmla="*/ 0 w 909"/>
                    <a:gd name="T71" fmla="*/ 0 h 316"/>
                    <a:gd name="T72" fmla="*/ 0 w 909"/>
                    <a:gd name="T73" fmla="*/ 0 h 316"/>
                    <a:gd name="T74" fmla="*/ 0 w 909"/>
                    <a:gd name="T75" fmla="*/ 0 h 316"/>
                    <a:gd name="T76" fmla="*/ 0 w 909"/>
                    <a:gd name="T77" fmla="*/ 0 h 316"/>
                    <a:gd name="T78" fmla="*/ 0 w 909"/>
                    <a:gd name="T79" fmla="*/ 0 h 316"/>
                    <a:gd name="T80" fmla="*/ 0 w 909"/>
                    <a:gd name="T81" fmla="*/ 0 h 316"/>
                    <a:gd name="T82" fmla="*/ 0 w 909"/>
                    <a:gd name="T83" fmla="*/ 0 h 316"/>
                    <a:gd name="T84" fmla="*/ 0 w 909"/>
                    <a:gd name="T85" fmla="*/ 0 h 316"/>
                    <a:gd name="T86" fmla="*/ 0 w 909"/>
                    <a:gd name="T87" fmla="*/ 0 h 316"/>
                    <a:gd name="T88" fmla="*/ 0 w 909"/>
                    <a:gd name="T89" fmla="*/ 0 h 316"/>
                    <a:gd name="T90" fmla="*/ 0 w 909"/>
                    <a:gd name="T91" fmla="*/ 0 h 316"/>
                    <a:gd name="T92" fmla="*/ 0 w 909"/>
                    <a:gd name="T93" fmla="*/ 0 h 31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909" h="316">
                      <a:moveTo>
                        <a:pt x="0" y="0"/>
                      </a:moveTo>
                      <a:lnTo>
                        <a:pt x="65" y="19"/>
                      </a:lnTo>
                      <a:lnTo>
                        <a:pt x="114" y="59"/>
                      </a:lnTo>
                      <a:lnTo>
                        <a:pt x="153" y="107"/>
                      </a:lnTo>
                      <a:lnTo>
                        <a:pt x="186" y="81"/>
                      </a:lnTo>
                      <a:lnTo>
                        <a:pt x="254" y="55"/>
                      </a:lnTo>
                      <a:lnTo>
                        <a:pt x="375" y="32"/>
                      </a:lnTo>
                      <a:lnTo>
                        <a:pt x="300" y="59"/>
                      </a:lnTo>
                      <a:lnTo>
                        <a:pt x="228" y="81"/>
                      </a:lnTo>
                      <a:lnTo>
                        <a:pt x="205" y="98"/>
                      </a:lnTo>
                      <a:lnTo>
                        <a:pt x="189" y="117"/>
                      </a:lnTo>
                      <a:lnTo>
                        <a:pt x="254" y="130"/>
                      </a:lnTo>
                      <a:lnTo>
                        <a:pt x="349" y="124"/>
                      </a:lnTo>
                      <a:lnTo>
                        <a:pt x="424" y="107"/>
                      </a:lnTo>
                      <a:lnTo>
                        <a:pt x="495" y="65"/>
                      </a:lnTo>
                      <a:lnTo>
                        <a:pt x="551" y="55"/>
                      </a:lnTo>
                      <a:lnTo>
                        <a:pt x="626" y="65"/>
                      </a:lnTo>
                      <a:lnTo>
                        <a:pt x="681" y="98"/>
                      </a:lnTo>
                      <a:lnTo>
                        <a:pt x="622" y="78"/>
                      </a:lnTo>
                      <a:lnTo>
                        <a:pt x="564" y="75"/>
                      </a:lnTo>
                      <a:lnTo>
                        <a:pt x="512" y="91"/>
                      </a:lnTo>
                      <a:lnTo>
                        <a:pt x="476" y="114"/>
                      </a:lnTo>
                      <a:lnTo>
                        <a:pt x="502" y="134"/>
                      </a:lnTo>
                      <a:lnTo>
                        <a:pt x="525" y="173"/>
                      </a:lnTo>
                      <a:lnTo>
                        <a:pt x="525" y="202"/>
                      </a:lnTo>
                      <a:lnTo>
                        <a:pt x="534" y="238"/>
                      </a:lnTo>
                      <a:lnTo>
                        <a:pt x="557" y="270"/>
                      </a:lnTo>
                      <a:lnTo>
                        <a:pt x="583" y="287"/>
                      </a:lnTo>
                      <a:lnTo>
                        <a:pt x="662" y="310"/>
                      </a:lnTo>
                      <a:lnTo>
                        <a:pt x="743" y="310"/>
                      </a:lnTo>
                      <a:lnTo>
                        <a:pt x="766" y="270"/>
                      </a:lnTo>
                      <a:lnTo>
                        <a:pt x="798" y="238"/>
                      </a:lnTo>
                      <a:lnTo>
                        <a:pt x="834" y="235"/>
                      </a:lnTo>
                      <a:lnTo>
                        <a:pt x="812" y="254"/>
                      </a:lnTo>
                      <a:lnTo>
                        <a:pt x="785" y="284"/>
                      </a:lnTo>
                      <a:lnTo>
                        <a:pt x="776" y="316"/>
                      </a:lnTo>
                      <a:lnTo>
                        <a:pt x="857" y="297"/>
                      </a:lnTo>
                      <a:lnTo>
                        <a:pt x="909" y="293"/>
                      </a:lnTo>
                      <a:lnTo>
                        <a:pt x="854" y="218"/>
                      </a:lnTo>
                      <a:lnTo>
                        <a:pt x="737" y="104"/>
                      </a:lnTo>
                      <a:lnTo>
                        <a:pt x="613" y="39"/>
                      </a:lnTo>
                      <a:lnTo>
                        <a:pt x="512" y="29"/>
                      </a:lnTo>
                      <a:lnTo>
                        <a:pt x="332" y="10"/>
                      </a:lnTo>
                      <a:lnTo>
                        <a:pt x="244" y="6"/>
                      </a:lnTo>
                      <a:lnTo>
                        <a:pt x="143" y="19"/>
                      </a:lnTo>
                      <a:lnTo>
                        <a:pt x="98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52297" name="Freeform 16"/>
                <p:cNvSpPr>
                  <a:spLocks/>
                </p:cNvSpPr>
                <p:nvPr/>
              </p:nvSpPr>
              <p:spPr bwMode="auto">
                <a:xfrm>
                  <a:off x="2501" y="1530"/>
                  <a:ext cx="327" cy="140"/>
                </a:xfrm>
                <a:custGeom>
                  <a:avLst/>
                  <a:gdLst>
                    <a:gd name="T0" fmla="*/ 0 w 981"/>
                    <a:gd name="T1" fmla="*/ 0 h 420"/>
                    <a:gd name="T2" fmla="*/ 0 w 981"/>
                    <a:gd name="T3" fmla="*/ 0 h 420"/>
                    <a:gd name="T4" fmla="*/ 0 w 981"/>
                    <a:gd name="T5" fmla="*/ 0 h 420"/>
                    <a:gd name="T6" fmla="*/ 0 w 981"/>
                    <a:gd name="T7" fmla="*/ 0 h 420"/>
                    <a:gd name="T8" fmla="*/ 0 w 981"/>
                    <a:gd name="T9" fmla="*/ 0 h 420"/>
                    <a:gd name="T10" fmla="*/ 0 w 981"/>
                    <a:gd name="T11" fmla="*/ 0 h 420"/>
                    <a:gd name="T12" fmla="*/ 0 w 981"/>
                    <a:gd name="T13" fmla="*/ 0 h 420"/>
                    <a:gd name="T14" fmla="*/ 0 w 981"/>
                    <a:gd name="T15" fmla="*/ 0 h 420"/>
                    <a:gd name="T16" fmla="*/ 0 w 981"/>
                    <a:gd name="T17" fmla="*/ 0 h 420"/>
                    <a:gd name="T18" fmla="*/ 0 w 981"/>
                    <a:gd name="T19" fmla="*/ 0 h 420"/>
                    <a:gd name="T20" fmla="*/ 0 w 981"/>
                    <a:gd name="T21" fmla="*/ 0 h 420"/>
                    <a:gd name="T22" fmla="*/ 0 w 981"/>
                    <a:gd name="T23" fmla="*/ 0 h 420"/>
                    <a:gd name="T24" fmla="*/ 0 w 981"/>
                    <a:gd name="T25" fmla="*/ 0 h 420"/>
                    <a:gd name="T26" fmla="*/ 0 w 981"/>
                    <a:gd name="T27" fmla="*/ 0 h 420"/>
                    <a:gd name="T28" fmla="*/ 0 w 981"/>
                    <a:gd name="T29" fmla="*/ 0 h 420"/>
                    <a:gd name="T30" fmla="*/ 0 w 981"/>
                    <a:gd name="T31" fmla="*/ 0 h 420"/>
                    <a:gd name="T32" fmla="*/ 0 w 981"/>
                    <a:gd name="T33" fmla="*/ 0 h 420"/>
                    <a:gd name="T34" fmla="*/ 0 w 981"/>
                    <a:gd name="T35" fmla="*/ 0 h 420"/>
                    <a:gd name="T36" fmla="*/ 0 w 981"/>
                    <a:gd name="T37" fmla="*/ 0 h 420"/>
                    <a:gd name="T38" fmla="*/ 0 w 981"/>
                    <a:gd name="T39" fmla="*/ 0 h 420"/>
                    <a:gd name="T40" fmla="*/ 0 w 981"/>
                    <a:gd name="T41" fmla="*/ 0 h 420"/>
                    <a:gd name="T42" fmla="*/ 0 w 981"/>
                    <a:gd name="T43" fmla="*/ 0 h 420"/>
                    <a:gd name="T44" fmla="*/ 0 w 981"/>
                    <a:gd name="T45" fmla="*/ 0 h 420"/>
                    <a:gd name="T46" fmla="*/ 0 w 981"/>
                    <a:gd name="T47" fmla="*/ 0 h 420"/>
                    <a:gd name="T48" fmla="*/ 0 w 981"/>
                    <a:gd name="T49" fmla="*/ 0 h 420"/>
                    <a:gd name="T50" fmla="*/ 0 w 981"/>
                    <a:gd name="T51" fmla="*/ 0 h 420"/>
                    <a:gd name="T52" fmla="*/ 0 w 981"/>
                    <a:gd name="T53" fmla="*/ 0 h 420"/>
                    <a:gd name="T54" fmla="*/ 0 w 981"/>
                    <a:gd name="T55" fmla="*/ 0 h 420"/>
                    <a:gd name="T56" fmla="*/ 0 w 981"/>
                    <a:gd name="T57" fmla="*/ 0 h 420"/>
                    <a:gd name="T58" fmla="*/ 0 w 981"/>
                    <a:gd name="T59" fmla="*/ 0 h 420"/>
                    <a:gd name="T60" fmla="*/ 0 w 981"/>
                    <a:gd name="T61" fmla="*/ 0 h 420"/>
                    <a:gd name="T62" fmla="*/ 0 w 981"/>
                    <a:gd name="T63" fmla="*/ 0 h 420"/>
                    <a:gd name="T64" fmla="*/ 0 w 981"/>
                    <a:gd name="T65" fmla="*/ 0 h 420"/>
                    <a:gd name="T66" fmla="*/ 0 w 981"/>
                    <a:gd name="T67" fmla="*/ 0 h 420"/>
                    <a:gd name="T68" fmla="*/ 0 w 981"/>
                    <a:gd name="T69" fmla="*/ 0 h 420"/>
                    <a:gd name="T70" fmla="*/ 0 w 981"/>
                    <a:gd name="T71" fmla="*/ 0 h 420"/>
                    <a:gd name="T72" fmla="*/ 0 w 981"/>
                    <a:gd name="T73" fmla="*/ 0 h 420"/>
                    <a:gd name="T74" fmla="*/ 0 w 981"/>
                    <a:gd name="T75" fmla="*/ 0 h 420"/>
                    <a:gd name="T76" fmla="*/ 0 w 981"/>
                    <a:gd name="T77" fmla="*/ 0 h 420"/>
                    <a:gd name="T78" fmla="*/ 0 w 981"/>
                    <a:gd name="T79" fmla="*/ 0 h 420"/>
                    <a:gd name="T80" fmla="*/ 0 w 981"/>
                    <a:gd name="T81" fmla="*/ 0 h 420"/>
                    <a:gd name="T82" fmla="*/ 0 w 981"/>
                    <a:gd name="T83" fmla="*/ 0 h 420"/>
                    <a:gd name="T84" fmla="*/ 0 w 981"/>
                    <a:gd name="T85" fmla="*/ 0 h 420"/>
                    <a:gd name="T86" fmla="*/ 0 w 981"/>
                    <a:gd name="T87" fmla="*/ 0 h 420"/>
                    <a:gd name="T88" fmla="*/ 0 w 981"/>
                    <a:gd name="T89" fmla="*/ 0 h 420"/>
                    <a:gd name="T90" fmla="*/ 0 w 981"/>
                    <a:gd name="T91" fmla="*/ 0 h 420"/>
                    <a:gd name="T92" fmla="*/ 0 w 981"/>
                    <a:gd name="T93" fmla="*/ 0 h 420"/>
                    <a:gd name="T94" fmla="*/ 0 w 981"/>
                    <a:gd name="T95" fmla="*/ 0 h 420"/>
                    <a:gd name="T96" fmla="*/ 0 w 981"/>
                    <a:gd name="T97" fmla="*/ 0 h 420"/>
                    <a:gd name="T98" fmla="*/ 0 w 981"/>
                    <a:gd name="T99" fmla="*/ 0 h 420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981" h="420">
                      <a:moveTo>
                        <a:pt x="176" y="91"/>
                      </a:moveTo>
                      <a:lnTo>
                        <a:pt x="248" y="97"/>
                      </a:lnTo>
                      <a:lnTo>
                        <a:pt x="258" y="68"/>
                      </a:lnTo>
                      <a:lnTo>
                        <a:pt x="281" y="52"/>
                      </a:lnTo>
                      <a:lnTo>
                        <a:pt x="346" y="52"/>
                      </a:lnTo>
                      <a:lnTo>
                        <a:pt x="395" y="78"/>
                      </a:lnTo>
                      <a:lnTo>
                        <a:pt x="437" y="107"/>
                      </a:lnTo>
                      <a:lnTo>
                        <a:pt x="417" y="62"/>
                      </a:lnTo>
                      <a:lnTo>
                        <a:pt x="391" y="36"/>
                      </a:lnTo>
                      <a:lnTo>
                        <a:pt x="463" y="29"/>
                      </a:lnTo>
                      <a:lnTo>
                        <a:pt x="512" y="29"/>
                      </a:lnTo>
                      <a:lnTo>
                        <a:pt x="554" y="29"/>
                      </a:lnTo>
                      <a:lnTo>
                        <a:pt x="584" y="39"/>
                      </a:lnTo>
                      <a:lnTo>
                        <a:pt x="626" y="91"/>
                      </a:lnTo>
                      <a:lnTo>
                        <a:pt x="603" y="29"/>
                      </a:lnTo>
                      <a:lnTo>
                        <a:pt x="580" y="0"/>
                      </a:lnTo>
                      <a:lnTo>
                        <a:pt x="649" y="13"/>
                      </a:lnTo>
                      <a:lnTo>
                        <a:pt x="698" y="22"/>
                      </a:lnTo>
                      <a:lnTo>
                        <a:pt x="730" y="45"/>
                      </a:lnTo>
                      <a:lnTo>
                        <a:pt x="753" y="101"/>
                      </a:lnTo>
                      <a:lnTo>
                        <a:pt x="750" y="65"/>
                      </a:lnTo>
                      <a:lnTo>
                        <a:pt x="743" y="16"/>
                      </a:lnTo>
                      <a:lnTo>
                        <a:pt x="743" y="3"/>
                      </a:lnTo>
                      <a:lnTo>
                        <a:pt x="792" y="19"/>
                      </a:lnTo>
                      <a:lnTo>
                        <a:pt x="822" y="39"/>
                      </a:lnTo>
                      <a:lnTo>
                        <a:pt x="835" y="62"/>
                      </a:lnTo>
                      <a:lnTo>
                        <a:pt x="851" y="111"/>
                      </a:lnTo>
                      <a:lnTo>
                        <a:pt x="861" y="88"/>
                      </a:lnTo>
                      <a:lnTo>
                        <a:pt x="864" y="55"/>
                      </a:lnTo>
                      <a:lnTo>
                        <a:pt x="910" y="84"/>
                      </a:lnTo>
                      <a:lnTo>
                        <a:pt x="965" y="156"/>
                      </a:lnTo>
                      <a:lnTo>
                        <a:pt x="978" y="212"/>
                      </a:lnTo>
                      <a:lnTo>
                        <a:pt x="981" y="303"/>
                      </a:lnTo>
                      <a:lnTo>
                        <a:pt x="975" y="401"/>
                      </a:lnTo>
                      <a:lnTo>
                        <a:pt x="978" y="420"/>
                      </a:lnTo>
                      <a:lnTo>
                        <a:pt x="910" y="339"/>
                      </a:lnTo>
                      <a:lnTo>
                        <a:pt x="857" y="280"/>
                      </a:lnTo>
                      <a:lnTo>
                        <a:pt x="792" y="234"/>
                      </a:lnTo>
                      <a:lnTo>
                        <a:pt x="727" y="199"/>
                      </a:lnTo>
                      <a:lnTo>
                        <a:pt x="649" y="172"/>
                      </a:lnTo>
                      <a:lnTo>
                        <a:pt x="554" y="166"/>
                      </a:lnTo>
                      <a:lnTo>
                        <a:pt x="427" y="153"/>
                      </a:lnTo>
                      <a:lnTo>
                        <a:pt x="274" y="150"/>
                      </a:lnTo>
                      <a:lnTo>
                        <a:pt x="206" y="153"/>
                      </a:lnTo>
                      <a:lnTo>
                        <a:pt x="98" y="150"/>
                      </a:lnTo>
                      <a:lnTo>
                        <a:pt x="46" y="140"/>
                      </a:lnTo>
                      <a:lnTo>
                        <a:pt x="0" y="127"/>
                      </a:lnTo>
                      <a:lnTo>
                        <a:pt x="56" y="127"/>
                      </a:lnTo>
                      <a:lnTo>
                        <a:pt x="131" y="120"/>
                      </a:lnTo>
                      <a:lnTo>
                        <a:pt x="176" y="91"/>
                      </a:lnTo>
                      <a:close/>
                    </a:path>
                  </a:pathLst>
                </a:custGeom>
                <a:solidFill>
                  <a:srgbClr val="006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</p:grpSp>
          <p:sp>
            <p:nvSpPr>
              <p:cNvPr id="52285" name="Freeform 17"/>
              <p:cNvSpPr>
                <a:spLocks/>
              </p:cNvSpPr>
              <p:nvPr/>
            </p:nvSpPr>
            <p:spPr bwMode="auto">
              <a:xfrm>
                <a:off x="2817" y="1256"/>
                <a:ext cx="92" cy="677"/>
              </a:xfrm>
              <a:custGeom>
                <a:avLst/>
                <a:gdLst>
                  <a:gd name="T0" fmla="*/ 0 w 274"/>
                  <a:gd name="T1" fmla="*/ 0 h 2031"/>
                  <a:gd name="T2" fmla="*/ 0 w 274"/>
                  <a:gd name="T3" fmla="*/ 0 h 2031"/>
                  <a:gd name="T4" fmla="*/ 0 w 274"/>
                  <a:gd name="T5" fmla="*/ 0 h 2031"/>
                  <a:gd name="T6" fmla="*/ 0 w 274"/>
                  <a:gd name="T7" fmla="*/ 0 h 2031"/>
                  <a:gd name="T8" fmla="*/ 0 w 274"/>
                  <a:gd name="T9" fmla="*/ 0 h 2031"/>
                  <a:gd name="T10" fmla="*/ 0 w 274"/>
                  <a:gd name="T11" fmla="*/ 0 h 2031"/>
                  <a:gd name="T12" fmla="*/ 0 w 274"/>
                  <a:gd name="T13" fmla="*/ 0 h 2031"/>
                  <a:gd name="T14" fmla="*/ 0 w 274"/>
                  <a:gd name="T15" fmla="*/ 0 h 2031"/>
                  <a:gd name="T16" fmla="*/ 0 w 274"/>
                  <a:gd name="T17" fmla="*/ 0 h 2031"/>
                  <a:gd name="T18" fmla="*/ 0 w 274"/>
                  <a:gd name="T19" fmla="*/ 0 h 2031"/>
                  <a:gd name="T20" fmla="*/ 0 w 274"/>
                  <a:gd name="T21" fmla="*/ 0 h 2031"/>
                  <a:gd name="T22" fmla="*/ 0 w 274"/>
                  <a:gd name="T23" fmla="*/ 0 h 2031"/>
                  <a:gd name="T24" fmla="*/ 0 w 274"/>
                  <a:gd name="T25" fmla="*/ 0 h 2031"/>
                  <a:gd name="T26" fmla="*/ 0 w 274"/>
                  <a:gd name="T27" fmla="*/ 0 h 2031"/>
                  <a:gd name="T28" fmla="*/ 0 w 274"/>
                  <a:gd name="T29" fmla="*/ 0 h 2031"/>
                  <a:gd name="T30" fmla="*/ 0 w 274"/>
                  <a:gd name="T31" fmla="*/ 0 h 2031"/>
                  <a:gd name="T32" fmla="*/ 0 w 274"/>
                  <a:gd name="T33" fmla="*/ 0 h 2031"/>
                  <a:gd name="T34" fmla="*/ 0 w 274"/>
                  <a:gd name="T35" fmla="*/ 0 h 2031"/>
                  <a:gd name="T36" fmla="*/ 0 w 274"/>
                  <a:gd name="T37" fmla="*/ 0 h 2031"/>
                  <a:gd name="T38" fmla="*/ 0 w 274"/>
                  <a:gd name="T39" fmla="*/ 0 h 2031"/>
                  <a:gd name="T40" fmla="*/ 0 w 274"/>
                  <a:gd name="T41" fmla="*/ 0 h 2031"/>
                  <a:gd name="T42" fmla="*/ 0 w 274"/>
                  <a:gd name="T43" fmla="*/ 0 h 2031"/>
                  <a:gd name="T44" fmla="*/ 0 w 274"/>
                  <a:gd name="T45" fmla="*/ 0 h 2031"/>
                  <a:gd name="T46" fmla="*/ 0 w 274"/>
                  <a:gd name="T47" fmla="*/ 0 h 2031"/>
                  <a:gd name="T48" fmla="*/ 0 w 274"/>
                  <a:gd name="T49" fmla="*/ 0 h 2031"/>
                  <a:gd name="T50" fmla="*/ 0 w 274"/>
                  <a:gd name="T51" fmla="*/ 0 h 2031"/>
                  <a:gd name="T52" fmla="*/ 0 w 274"/>
                  <a:gd name="T53" fmla="*/ 0 h 2031"/>
                  <a:gd name="T54" fmla="*/ 0 w 274"/>
                  <a:gd name="T55" fmla="*/ 0 h 2031"/>
                  <a:gd name="T56" fmla="*/ 0 w 274"/>
                  <a:gd name="T57" fmla="*/ 0 h 203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74" h="2031">
                    <a:moveTo>
                      <a:pt x="0" y="46"/>
                    </a:moveTo>
                    <a:lnTo>
                      <a:pt x="26" y="163"/>
                    </a:lnTo>
                    <a:lnTo>
                      <a:pt x="71" y="235"/>
                    </a:lnTo>
                    <a:lnTo>
                      <a:pt x="98" y="339"/>
                    </a:lnTo>
                    <a:lnTo>
                      <a:pt x="117" y="450"/>
                    </a:lnTo>
                    <a:lnTo>
                      <a:pt x="124" y="548"/>
                    </a:lnTo>
                    <a:lnTo>
                      <a:pt x="137" y="763"/>
                    </a:lnTo>
                    <a:lnTo>
                      <a:pt x="137" y="926"/>
                    </a:lnTo>
                    <a:lnTo>
                      <a:pt x="124" y="1089"/>
                    </a:lnTo>
                    <a:lnTo>
                      <a:pt x="104" y="1219"/>
                    </a:lnTo>
                    <a:lnTo>
                      <a:pt x="91" y="1441"/>
                    </a:lnTo>
                    <a:lnTo>
                      <a:pt x="45" y="1682"/>
                    </a:lnTo>
                    <a:lnTo>
                      <a:pt x="35" y="1803"/>
                    </a:lnTo>
                    <a:lnTo>
                      <a:pt x="8" y="1907"/>
                    </a:lnTo>
                    <a:lnTo>
                      <a:pt x="2" y="2031"/>
                    </a:lnTo>
                    <a:lnTo>
                      <a:pt x="67" y="2025"/>
                    </a:lnTo>
                    <a:lnTo>
                      <a:pt x="111" y="1800"/>
                    </a:lnTo>
                    <a:lnTo>
                      <a:pt x="130" y="1676"/>
                    </a:lnTo>
                    <a:lnTo>
                      <a:pt x="150" y="1545"/>
                    </a:lnTo>
                    <a:lnTo>
                      <a:pt x="163" y="1441"/>
                    </a:lnTo>
                    <a:lnTo>
                      <a:pt x="189" y="1219"/>
                    </a:lnTo>
                    <a:lnTo>
                      <a:pt x="208" y="1017"/>
                    </a:lnTo>
                    <a:lnTo>
                      <a:pt x="221" y="789"/>
                    </a:lnTo>
                    <a:lnTo>
                      <a:pt x="215" y="528"/>
                    </a:lnTo>
                    <a:lnTo>
                      <a:pt x="195" y="391"/>
                    </a:lnTo>
                    <a:lnTo>
                      <a:pt x="189" y="339"/>
                    </a:lnTo>
                    <a:lnTo>
                      <a:pt x="221" y="202"/>
                    </a:lnTo>
                    <a:lnTo>
                      <a:pt x="274" y="0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4000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grpSp>
            <p:nvGrpSpPr>
              <p:cNvPr id="52286" name="Group 18"/>
              <p:cNvGrpSpPr>
                <a:grpSpLocks/>
              </p:cNvGrpSpPr>
              <p:nvPr/>
            </p:nvGrpSpPr>
            <p:grpSpPr bwMode="auto">
              <a:xfrm>
                <a:off x="2884" y="1227"/>
                <a:ext cx="262" cy="140"/>
                <a:chOff x="2884" y="1227"/>
                <a:chExt cx="262" cy="140"/>
              </a:xfrm>
            </p:grpSpPr>
            <p:sp>
              <p:nvSpPr>
                <p:cNvPr id="52293" name="Freeform 19"/>
                <p:cNvSpPr>
                  <a:spLocks/>
                </p:cNvSpPr>
                <p:nvPr/>
              </p:nvSpPr>
              <p:spPr bwMode="auto">
                <a:xfrm>
                  <a:off x="2884" y="1227"/>
                  <a:ext cx="262" cy="140"/>
                </a:xfrm>
                <a:custGeom>
                  <a:avLst/>
                  <a:gdLst>
                    <a:gd name="T0" fmla="*/ 0 w 788"/>
                    <a:gd name="T1" fmla="*/ 0 h 421"/>
                    <a:gd name="T2" fmla="*/ 0 w 788"/>
                    <a:gd name="T3" fmla="*/ 0 h 421"/>
                    <a:gd name="T4" fmla="*/ 0 w 788"/>
                    <a:gd name="T5" fmla="*/ 0 h 421"/>
                    <a:gd name="T6" fmla="*/ 0 w 788"/>
                    <a:gd name="T7" fmla="*/ 0 h 421"/>
                    <a:gd name="T8" fmla="*/ 0 w 788"/>
                    <a:gd name="T9" fmla="*/ 0 h 421"/>
                    <a:gd name="T10" fmla="*/ 0 w 788"/>
                    <a:gd name="T11" fmla="*/ 0 h 421"/>
                    <a:gd name="T12" fmla="*/ 0 w 788"/>
                    <a:gd name="T13" fmla="*/ 0 h 421"/>
                    <a:gd name="T14" fmla="*/ 0 w 788"/>
                    <a:gd name="T15" fmla="*/ 0 h 421"/>
                    <a:gd name="T16" fmla="*/ 0 w 788"/>
                    <a:gd name="T17" fmla="*/ 0 h 421"/>
                    <a:gd name="T18" fmla="*/ 0 w 788"/>
                    <a:gd name="T19" fmla="*/ 0 h 421"/>
                    <a:gd name="T20" fmla="*/ 0 w 788"/>
                    <a:gd name="T21" fmla="*/ 0 h 421"/>
                    <a:gd name="T22" fmla="*/ 0 w 788"/>
                    <a:gd name="T23" fmla="*/ 0 h 421"/>
                    <a:gd name="T24" fmla="*/ 0 w 788"/>
                    <a:gd name="T25" fmla="*/ 0 h 421"/>
                    <a:gd name="T26" fmla="*/ 0 w 788"/>
                    <a:gd name="T27" fmla="*/ 0 h 421"/>
                    <a:gd name="T28" fmla="*/ 0 w 788"/>
                    <a:gd name="T29" fmla="*/ 0 h 421"/>
                    <a:gd name="T30" fmla="*/ 0 w 788"/>
                    <a:gd name="T31" fmla="*/ 0 h 421"/>
                    <a:gd name="T32" fmla="*/ 0 w 788"/>
                    <a:gd name="T33" fmla="*/ 0 h 421"/>
                    <a:gd name="T34" fmla="*/ 0 w 788"/>
                    <a:gd name="T35" fmla="*/ 0 h 421"/>
                    <a:gd name="T36" fmla="*/ 0 w 788"/>
                    <a:gd name="T37" fmla="*/ 0 h 421"/>
                    <a:gd name="T38" fmla="*/ 0 w 788"/>
                    <a:gd name="T39" fmla="*/ 0 h 421"/>
                    <a:gd name="T40" fmla="*/ 0 w 788"/>
                    <a:gd name="T41" fmla="*/ 0 h 421"/>
                    <a:gd name="T42" fmla="*/ 0 w 788"/>
                    <a:gd name="T43" fmla="*/ 0 h 421"/>
                    <a:gd name="T44" fmla="*/ 0 w 788"/>
                    <a:gd name="T45" fmla="*/ 0 h 421"/>
                    <a:gd name="T46" fmla="*/ 0 w 788"/>
                    <a:gd name="T47" fmla="*/ 0 h 421"/>
                    <a:gd name="T48" fmla="*/ 0 w 788"/>
                    <a:gd name="T49" fmla="*/ 0 h 421"/>
                    <a:gd name="T50" fmla="*/ 0 w 788"/>
                    <a:gd name="T51" fmla="*/ 0 h 421"/>
                    <a:gd name="T52" fmla="*/ 0 w 788"/>
                    <a:gd name="T53" fmla="*/ 0 h 421"/>
                    <a:gd name="T54" fmla="*/ 0 w 788"/>
                    <a:gd name="T55" fmla="*/ 0 h 421"/>
                    <a:gd name="T56" fmla="*/ 0 w 788"/>
                    <a:gd name="T57" fmla="*/ 0 h 421"/>
                    <a:gd name="T58" fmla="*/ 0 w 788"/>
                    <a:gd name="T59" fmla="*/ 0 h 421"/>
                    <a:gd name="T60" fmla="*/ 0 w 788"/>
                    <a:gd name="T61" fmla="*/ 0 h 421"/>
                    <a:gd name="T62" fmla="*/ 0 w 788"/>
                    <a:gd name="T63" fmla="*/ 0 h 421"/>
                    <a:gd name="T64" fmla="*/ 0 w 788"/>
                    <a:gd name="T65" fmla="*/ 0 h 421"/>
                    <a:gd name="T66" fmla="*/ 0 w 788"/>
                    <a:gd name="T67" fmla="*/ 0 h 42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788" h="421">
                      <a:moveTo>
                        <a:pt x="0" y="131"/>
                      </a:moveTo>
                      <a:lnTo>
                        <a:pt x="68" y="186"/>
                      </a:lnTo>
                      <a:lnTo>
                        <a:pt x="166" y="245"/>
                      </a:lnTo>
                      <a:lnTo>
                        <a:pt x="231" y="261"/>
                      </a:lnTo>
                      <a:lnTo>
                        <a:pt x="299" y="267"/>
                      </a:lnTo>
                      <a:lnTo>
                        <a:pt x="355" y="290"/>
                      </a:lnTo>
                      <a:lnTo>
                        <a:pt x="378" y="323"/>
                      </a:lnTo>
                      <a:lnTo>
                        <a:pt x="423" y="352"/>
                      </a:lnTo>
                      <a:lnTo>
                        <a:pt x="495" y="365"/>
                      </a:lnTo>
                      <a:lnTo>
                        <a:pt x="577" y="359"/>
                      </a:lnTo>
                      <a:lnTo>
                        <a:pt x="632" y="352"/>
                      </a:lnTo>
                      <a:lnTo>
                        <a:pt x="678" y="355"/>
                      </a:lnTo>
                      <a:lnTo>
                        <a:pt x="740" y="372"/>
                      </a:lnTo>
                      <a:lnTo>
                        <a:pt x="762" y="391"/>
                      </a:lnTo>
                      <a:lnTo>
                        <a:pt x="788" y="421"/>
                      </a:lnTo>
                      <a:lnTo>
                        <a:pt x="769" y="378"/>
                      </a:lnTo>
                      <a:lnTo>
                        <a:pt x="726" y="342"/>
                      </a:lnTo>
                      <a:lnTo>
                        <a:pt x="694" y="329"/>
                      </a:lnTo>
                      <a:lnTo>
                        <a:pt x="616" y="333"/>
                      </a:lnTo>
                      <a:lnTo>
                        <a:pt x="567" y="336"/>
                      </a:lnTo>
                      <a:lnTo>
                        <a:pt x="508" y="339"/>
                      </a:lnTo>
                      <a:lnTo>
                        <a:pt x="485" y="329"/>
                      </a:lnTo>
                      <a:lnTo>
                        <a:pt x="443" y="290"/>
                      </a:lnTo>
                      <a:lnTo>
                        <a:pt x="423" y="258"/>
                      </a:lnTo>
                      <a:lnTo>
                        <a:pt x="407" y="228"/>
                      </a:lnTo>
                      <a:lnTo>
                        <a:pt x="371" y="196"/>
                      </a:lnTo>
                      <a:lnTo>
                        <a:pt x="329" y="173"/>
                      </a:lnTo>
                      <a:lnTo>
                        <a:pt x="283" y="170"/>
                      </a:lnTo>
                      <a:lnTo>
                        <a:pt x="247" y="147"/>
                      </a:lnTo>
                      <a:lnTo>
                        <a:pt x="241" y="114"/>
                      </a:lnTo>
                      <a:lnTo>
                        <a:pt x="224" y="72"/>
                      </a:lnTo>
                      <a:lnTo>
                        <a:pt x="208" y="39"/>
                      </a:lnTo>
                      <a:lnTo>
                        <a:pt x="153" y="0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52294" name="Freeform 20"/>
                <p:cNvSpPr>
                  <a:spLocks/>
                </p:cNvSpPr>
                <p:nvPr/>
              </p:nvSpPr>
              <p:spPr bwMode="auto">
                <a:xfrm>
                  <a:off x="2966" y="1290"/>
                  <a:ext cx="78" cy="52"/>
                </a:xfrm>
                <a:custGeom>
                  <a:avLst/>
                  <a:gdLst>
                    <a:gd name="T0" fmla="*/ 0 w 235"/>
                    <a:gd name="T1" fmla="*/ 0 h 157"/>
                    <a:gd name="T2" fmla="*/ 0 w 235"/>
                    <a:gd name="T3" fmla="*/ 0 h 157"/>
                    <a:gd name="T4" fmla="*/ 0 w 235"/>
                    <a:gd name="T5" fmla="*/ 0 h 157"/>
                    <a:gd name="T6" fmla="*/ 0 w 235"/>
                    <a:gd name="T7" fmla="*/ 0 h 157"/>
                    <a:gd name="T8" fmla="*/ 0 w 235"/>
                    <a:gd name="T9" fmla="*/ 0 h 157"/>
                    <a:gd name="T10" fmla="*/ 0 w 235"/>
                    <a:gd name="T11" fmla="*/ 0 h 157"/>
                    <a:gd name="T12" fmla="*/ 0 w 235"/>
                    <a:gd name="T13" fmla="*/ 0 h 157"/>
                    <a:gd name="T14" fmla="*/ 0 w 235"/>
                    <a:gd name="T15" fmla="*/ 0 h 157"/>
                    <a:gd name="T16" fmla="*/ 0 w 235"/>
                    <a:gd name="T17" fmla="*/ 0 h 157"/>
                    <a:gd name="T18" fmla="*/ 0 w 235"/>
                    <a:gd name="T19" fmla="*/ 0 h 157"/>
                    <a:gd name="T20" fmla="*/ 0 w 235"/>
                    <a:gd name="T21" fmla="*/ 0 h 157"/>
                    <a:gd name="T22" fmla="*/ 0 w 235"/>
                    <a:gd name="T23" fmla="*/ 0 h 157"/>
                    <a:gd name="T24" fmla="*/ 0 w 235"/>
                    <a:gd name="T25" fmla="*/ 0 h 15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35" h="157">
                      <a:moveTo>
                        <a:pt x="0" y="52"/>
                      </a:moveTo>
                      <a:lnTo>
                        <a:pt x="46" y="52"/>
                      </a:lnTo>
                      <a:lnTo>
                        <a:pt x="88" y="69"/>
                      </a:lnTo>
                      <a:lnTo>
                        <a:pt x="131" y="92"/>
                      </a:lnTo>
                      <a:lnTo>
                        <a:pt x="154" y="127"/>
                      </a:lnTo>
                      <a:lnTo>
                        <a:pt x="186" y="144"/>
                      </a:lnTo>
                      <a:lnTo>
                        <a:pt x="235" y="157"/>
                      </a:lnTo>
                      <a:lnTo>
                        <a:pt x="180" y="111"/>
                      </a:lnTo>
                      <a:lnTo>
                        <a:pt x="140" y="52"/>
                      </a:lnTo>
                      <a:lnTo>
                        <a:pt x="118" y="30"/>
                      </a:lnTo>
                      <a:lnTo>
                        <a:pt x="69" y="4"/>
                      </a:lnTo>
                      <a:lnTo>
                        <a:pt x="39" y="0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solidFill>
                  <a:srgbClr val="006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</p:grpSp>
          <p:grpSp>
            <p:nvGrpSpPr>
              <p:cNvPr id="52287" name="Group 21"/>
              <p:cNvGrpSpPr>
                <a:grpSpLocks/>
              </p:cNvGrpSpPr>
              <p:nvPr/>
            </p:nvGrpSpPr>
            <p:grpSpPr bwMode="auto">
              <a:xfrm>
                <a:off x="2738" y="1246"/>
                <a:ext cx="129" cy="193"/>
                <a:chOff x="2738" y="1246"/>
                <a:chExt cx="129" cy="193"/>
              </a:xfrm>
            </p:grpSpPr>
            <p:sp>
              <p:nvSpPr>
                <p:cNvPr id="52291" name="Freeform 22"/>
                <p:cNvSpPr>
                  <a:spLocks/>
                </p:cNvSpPr>
                <p:nvPr/>
              </p:nvSpPr>
              <p:spPr bwMode="auto">
                <a:xfrm>
                  <a:off x="2738" y="1246"/>
                  <a:ext cx="129" cy="193"/>
                </a:xfrm>
                <a:custGeom>
                  <a:avLst/>
                  <a:gdLst>
                    <a:gd name="T0" fmla="*/ 0 w 388"/>
                    <a:gd name="T1" fmla="*/ 0 h 577"/>
                    <a:gd name="T2" fmla="*/ 0 w 388"/>
                    <a:gd name="T3" fmla="*/ 0 h 577"/>
                    <a:gd name="T4" fmla="*/ 0 w 388"/>
                    <a:gd name="T5" fmla="*/ 0 h 577"/>
                    <a:gd name="T6" fmla="*/ 0 w 388"/>
                    <a:gd name="T7" fmla="*/ 0 h 577"/>
                    <a:gd name="T8" fmla="*/ 0 w 388"/>
                    <a:gd name="T9" fmla="*/ 0 h 577"/>
                    <a:gd name="T10" fmla="*/ 0 w 388"/>
                    <a:gd name="T11" fmla="*/ 0 h 577"/>
                    <a:gd name="T12" fmla="*/ 0 w 388"/>
                    <a:gd name="T13" fmla="*/ 0 h 577"/>
                    <a:gd name="T14" fmla="*/ 0 w 388"/>
                    <a:gd name="T15" fmla="*/ 0 h 577"/>
                    <a:gd name="T16" fmla="*/ 0 w 388"/>
                    <a:gd name="T17" fmla="*/ 0 h 577"/>
                    <a:gd name="T18" fmla="*/ 0 w 388"/>
                    <a:gd name="T19" fmla="*/ 0 h 577"/>
                    <a:gd name="T20" fmla="*/ 0 w 388"/>
                    <a:gd name="T21" fmla="*/ 0 h 577"/>
                    <a:gd name="T22" fmla="*/ 0 w 388"/>
                    <a:gd name="T23" fmla="*/ 0 h 577"/>
                    <a:gd name="T24" fmla="*/ 0 w 388"/>
                    <a:gd name="T25" fmla="*/ 0 h 577"/>
                    <a:gd name="T26" fmla="*/ 0 w 388"/>
                    <a:gd name="T27" fmla="*/ 0 h 577"/>
                    <a:gd name="T28" fmla="*/ 0 w 388"/>
                    <a:gd name="T29" fmla="*/ 0 h 577"/>
                    <a:gd name="T30" fmla="*/ 0 w 388"/>
                    <a:gd name="T31" fmla="*/ 0 h 577"/>
                    <a:gd name="T32" fmla="*/ 0 w 388"/>
                    <a:gd name="T33" fmla="*/ 0 h 577"/>
                    <a:gd name="T34" fmla="*/ 0 w 388"/>
                    <a:gd name="T35" fmla="*/ 0 h 577"/>
                    <a:gd name="T36" fmla="*/ 0 w 388"/>
                    <a:gd name="T37" fmla="*/ 0 h 577"/>
                    <a:gd name="T38" fmla="*/ 0 w 388"/>
                    <a:gd name="T39" fmla="*/ 0 h 577"/>
                    <a:gd name="T40" fmla="*/ 0 w 388"/>
                    <a:gd name="T41" fmla="*/ 0 h 577"/>
                    <a:gd name="T42" fmla="*/ 0 w 388"/>
                    <a:gd name="T43" fmla="*/ 0 h 577"/>
                    <a:gd name="T44" fmla="*/ 0 w 388"/>
                    <a:gd name="T45" fmla="*/ 0 h 577"/>
                    <a:gd name="T46" fmla="*/ 0 w 388"/>
                    <a:gd name="T47" fmla="*/ 0 h 577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388" h="577">
                      <a:moveTo>
                        <a:pt x="179" y="0"/>
                      </a:moveTo>
                      <a:lnTo>
                        <a:pt x="117" y="32"/>
                      </a:lnTo>
                      <a:lnTo>
                        <a:pt x="55" y="81"/>
                      </a:lnTo>
                      <a:lnTo>
                        <a:pt x="10" y="153"/>
                      </a:lnTo>
                      <a:lnTo>
                        <a:pt x="0" y="218"/>
                      </a:lnTo>
                      <a:lnTo>
                        <a:pt x="3" y="270"/>
                      </a:lnTo>
                      <a:lnTo>
                        <a:pt x="10" y="290"/>
                      </a:lnTo>
                      <a:lnTo>
                        <a:pt x="36" y="339"/>
                      </a:lnTo>
                      <a:lnTo>
                        <a:pt x="52" y="368"/>
                      </a:lnTo>
                      <a:lnTo>
                        <a:pt x="62" y="417"/>
                      </a:lnTo>
                      <a:lnTo>
                        <a:pt x="55" y="473"/>
                      </a:lnTo>
                      <a:lnTo>
                        <a:pt x="26" y="541"/>
                      </a:lnTo>
                      <a:lnTo>
                        <a:pt x="0" y="577"/>
                      </a:lnTo>
                      <a:lnTo>
                        <a:pt x="42" y="547"/>
                      </a:lnTo>
                      <a:lnTo>
                        <a:pt x="75" y="499"/>
                      </a:lnTo>
                      <a:lnTo>
                        <a:pt x="88" y="417"/>
                      </a:lnTo>
                      <a:lnTo>
                        <a:pt x="78" y="375"/>
                      </a:lnTo>
                      <a:lnTo>
                        <a:pt x="62" y="270"/>
                      </a:lnTo>
                      <a:lnTo>
                        <a:pt x="91" y="208"/>
                      </a:lnTo>
                      <a:lnTo>
                        <a:pt x="143" y="160"/>
                      </a:lnTo>
                      <a:lnTo>
                        <a:pt x="215" y="127"/>
                      </a:lnTo>
                      <a:lnTo>
                        <a:pt x="300" y="98"/>
                      </a:lnTo>
                      <a:lnTo>
                        <a:pt x="388" y="58"/>
                      </a:lnTo>
                      <a:lnTo>
                        <a:pt x="179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52292" name="Freeform 23"/>
                <p:cNvSpPr>
                  <a:spLocks/>
                </p:cNvSpPr>
                <p:nvPr/>
              </p:nvSpPr>
              <p:spPr bwMode="auto">
                <a:xfrm>
                  <a:off x="2744" y="1282"/>
                  <a:ext cx="36" cy="87"/>
                </a:xfrm>
                <a:custGeom>
                  <a:avLst/>
                  <a:gdLst>
                    <a:gd name="T0" fmla="*/ 0 w 108"/>
                    <a:gd name="T1" fmla="*/ 0 h 261"/>
                    <a:gd name="T2" fmla="*/ 0 w 108"/>
                    <a:gd name="T3" fmla="*/ 0 h 261"/>
                    <a:gd name="T4" fmla="*/ 0 w 108"/>
                    <a:gd name="T5" fmla="*/ 0 h 261"/>
                    <a:gd name="T6" fmla="*/ 0 w 108"/>
                    <a:gd name="T7" fmla="*/ 0 h 261"/>
                    <a:gd name="T8" fmla="*/ 0 w 108"/>
                    <a:gd name="T9" fmla="*/ 0 h 261"/>
                    <a:gd name="T10" fmla="*/ 0 w 108"/>
                    <a:gd name="T11" fmla="*/ 0 h 261"/>
                    <a:gd name="T12" fmla="*/ 0 w 108"/>
                    <a:gd name="T13" fmla="*/ 0 h 261"/>
                    <a:gd name="T14" fmla="*/ 0 w 108"/>
                    <a:gd name="T15" fmla="*/ 0 h 261"/>
                    <a:gd name="T16" fmla="*/ 0 w 108"/>
                    <a:gd name="T17" fmla="*/ 0 h 261"/>
                    <a:gd name="T18" fmla="*/ 0 w 108"/>
                    <a:gd name="T19" fmla="*/ 0 h 261"/>
                    <a:gd name="T20" fmla="*/ 0 w 108"/>
                    <a:gd name="T21" fmla="*/ 0 h 261"/>
                    <a:gd name="T22" fmla="*/ 0 w 108"/>
                    <a:gd name="T23" fmla="*/ 0 h 261"/>
                    <a:gd name="T24" fmla="*/ 0 w 108"/>
                    <a:gd name="T25" fmla="*/ 0 h 26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08" h="261">
                      <a:moveTo>
                        <a:pt x="43" y="0"/>
                      </a:moveTo>
                      <a:lnTo>
                        <a:pt x="7" y="59"/>
                      </a:lnTo>
                      <a:lnTo>
                        <a:pt x="0" y="92"/>
                      </a:lnTo>
                      <a:lnTo>
                        <a:pt x="0" y="141"/>
                      </a:lnTo>
                      <a:lnTo>
                        <a:pt x="4" y="173"/>
                      </a:lnTo>
                      <a:lnTo>
                        <a:pt x="23" y="219"/>
                      </a:lnTo>
                      <a:lnTo>
                        <a:pt x="36" y="261"/>
                      </a:lnTo>
                      <a:lnTo>
                        <a:pt x="33" y="206"/>
                      </a:lnTo>
                      <a:lnTo>
                        <a:pt x="30" y="167"/>
                      </a:lnTo>
                      <a:lnTo>
                        <a:pt x="43" y="118"/>
                      </a:lnTo>
                      <a:lnTo>
                        <a:pt x="72" y="72"/>
                      </a:lnTo>
                      <a:lnTo>
                        <a:pt x="108" y="36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6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</p:grpSp>
          <p:grpSp>
            <p:nvGrpSpPr>
              <p:cNvPr id="52288" name="Group 24"/>
              <p:cNvGrpSpPr>
                <a:grpSpLocks/>
              </p:cNvGrpSpPr>
              <p:nvPr/>
            </p:nvGrpSpPr>
            <p:grpSpPr bwMode="auto">
              <a:xfrm>
                <a:off x="2831" y="1246"/>
                <a:ext cx="143" cy="228"/>
                <a:chOff x="2831" y="1246"/>
                <a:chExt cx="143" cy="228"/>
              </a:xfrm>
            </p:grpSpPr>
            <p:sp>
              <p:nvSpPr>
                <p:cNvPr id="52289" name="Freeform 25"/>
                <p:cNvSpPr>
                  <a:spLocks/>
                </p:cNvSpPr>
                <p:nvPr/>
              </p:nvSpPr>
              <p:spPr bwMode="auto">
                <a:xfrm>
                  <a:off x="2831" y="1246"/>
                  <a:ext cx="143" cy="228"/>
                </a:xfrm>
                <a:custGeom>
                  <a:avLst/>
                  <a:gdLst>
                    <a:gd name="T0" fmla="*/ 0 w 427"/>
                    <a:gd name="T1" fmla="*/ 0 h 684"/>
                    <a:gd name="T2" fmla="*/ 0 w 427"/>
                    <a:gd name="T3" fmla="*/ 0 h 684"/>
                    <a:gd name="T4" fmla="*/ 0 w 427"/>
                    <a:gd name="T5" fmla="*/ 0 h 684"/>
                    <a:gd name="T6" fmla="*/ 0 w 427"/>
                    <a:gd name="T7" fmla="*/ 0 h 684"/>
                    <a:gd name="T8" fmla="*/ 0 w 427"/>
                    <a:gd name="T9" fmla="*/ 0 h 684"/>
                    <a:gd name="T10" fmla="*/ 0 w 427"/>
                    <a:gd name="T11" fmla="*/ 0 h 684"/>
                    <a:gd name="T12" fmla="*/ 0 w 427"/>
                    <a:gd name="T13" fmla="*/ 0 h 684"/>
                    <a:gd name="T14" fmla="*/ 0 w 427"/>
                    <a:gd name="T15" fmla="*/ 0 h 684"/>
                    <a:gd name="T16" fmla="*/ 0 w 427"/>
                    <a:gd name="T17" fmla="*/ 0 h 684"/>
                    <a:gd name="T18" fmla="*/ 0 w 427"/>
                    <a:gd name="T19" fmla="*/ 0 h 684"/>
                    <a:gd name="T20" fmla="*/ 0 w 427"/>
                    <a:gd name="T21" fmla="*/ 0 h 684"/>
                    <a:gd name="T22" fmla="*/ 0 w 427"/>
                    <a:gd name="T23" fmla="*/ 0 h 684"/>
                    <a:gd name="T24" fmla="*/ 0 w 427"/>
                    <a:gd name="T25" fmla="*/ 0 h 684"/>
                    <a:gd name="T26" fmla="*/ 0 w 427"/>
                    <a:gd name="T27" fmla="*/ 0 h 684"/>
                    <a:gd name="T28" fmla="*/ 0 w 427"/>
                    <a:gd name="T29" fmla="*/ 0 h 684"/>
                    <a:gd name="T30" fmla="*/ 0 w 427"/>
                    <a:gd name="T31" fmla="*/ 0 h 684"/>
                    <a:gd name="T32" fmla="*/ 0 w 427"/>
                    <a:gd name="T33" fmla="*/ 0 h 684"/>
                    <a:gd name="T34" fmla="*/ 0 w 427"/>
                    <a:gd name="T35" fmla="*/ 0 h 684"/>
                    <a:gd name="T36" fmla="*/ 0 w 427"/>
                    <a:gd name="T37" fmla="*/ 0 h 684"/>
                    <a:gd name="T38" fmla="*/ 0 w 427"/>
                    <a:gd name="T39" fmla="*/ 0 h 684"/>
                    <a:gd name="T40" fmla="*/ 0 w 427"/>
                    <a:gd name="T41" fmla="*/ 0 h 684"/>
                    <a:gd name="T42" fmla="*/ 0 w 427"/>
                    <a:gd name="T43" fmla="*/ 0 h 684"/>
                    <a:gd name="T44" fmla="*/ 0 w 427"/>
                    <a:gd name="T45" fmla="*/ 0 h 684"/>
                    <a:gd name="T46" fmla="*/ 0 w 427"/>
                    <a:gd name="T47" fmla="*/ 0 h 684"/>
                    <a:gd name="T48" fmla="*/ 0 w 427"/>
                    <a:gd name="T49" fmla="*/ 0 h 684"/>
                    <a:gd name="T50" fmla="*/ 0 w 427"/>
                    <a:gd name="T51" fmla="*/ 0 h 684"/>
                    <a:gd name="T52" fmla="*/ 0 w 427"/>
                    <a:gd name="T53" fmla="*/ 0 h 684"/>
                    <a:gd name="T54" fmla="*/ 0 w 427"/>
                    <a:gd name="T55" fmla="*/ 0 h 684"/>
                    <a:gd name="T56" fmla="*/ 0 w 427"/>
                    <a:gd name="T57" fmla="*/ 0 h 684"/>
                    <a:gd name="T58" fmla="*/ 0 w 427"/>
                    <a:gd name="T59" fmla="*/ 0 h 68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427" h="684">
                      <a:moveTo>
                        <a:pt x="0" y="52"/>
                      </a:moveTo>
                      <a:lnTo>
                        <a:pt x="20" y="120"/>
                      </a:lnTo>
                      <a:lnTo>
                        <a:pt x="36" y="176"/>
                      </a:lnTo>
                      <a:lnTo>
                        <a:pt x="72" y="228"/>
                      </a:lnTo>
                      <a:lnTo>
                        <a:pt x="117" y="280"/>
                      </a:lnTo>
                      <a:lnTo>
                        <a:pt x="160" y="323"/>
                      </a:lnTo>
                      <a:lnTo>
                        <a:pt x="205" y="358"/>
                      </a:lnTo>
                      <a:lnTo>
                        <a:pt x="261" y="384"/>
                      </a:lnTo>
                      <a:lnTo>
                        <a:pt x="316" y="404"/>
                      </a:lnTo>
                      <a:lnTo>
                        <a:pt x="346" y="430"/>
                      </a:lnTo>
                      <a:lnTo>
                        <a:pt x="378" y="479"/>
                      </a:lnTo>
                      <a:lnTo>
                        <a:pt x="398" y="544"/>
                      </a:lnTo>
                      <a:lnTo>
                        <a:pt x="398" y="590"/>
                      </a:lnTo>
                      <a:lnTo>
                        <a:pt x="378" y="655"/>
                      </a:lnTo>
                      <a:lnTo>
                        <a:pt x="355" y="684"/>
                      </a:lnTo>
                      <a:lnTo>
                        <a:pt x="388" y="658"/>
                      </a:lnTo>
                      <a:lnTo>
                        <a:pt x="404" y="626"/>
                      </a:lnTo>
                      <a:lnTo>
                        <a:pt x="427" y="561"/>
                      </a:lnTo>
                      <a:lnTo>
                        <a:pt x="427" y="486"/>
                      </a:lnTo>
                      <a:lnTo>
                        <a:pt x="421" y="424"/>
                      </a:lnTo>
                      <a:lnTo>
                        <a:pt x="408" y="365"/>
                      </a:lnTo>
                      <a:lnTo>
                        <a:pt x="401" y="313"/>
                      </a:lnTo>
                      <a:lnTo>
                        <a:pt x="378" y="261"/>
                      </a:lnTo>
                      <a:lnTo>
                        <a:pt x="339" y="221"/>
                      </a:lnTo>
                      <a:lnTo>
                        <a:pt x="307" y="186"/>
                      </a:lnTo>
                      <a:lnTo>
                        <a:pt x="271" y="150"/>
                      </a:lnTo>
                      <a:lnTo>
                        <a:pt x="241" y="85"/>
                      </a:lnTo>
                      <a:lnTo>
                        <a:pt x="205" y="0"/>
                      </a:lnTo>
                      <a:lnTo>
                        <a:pt x="36" y="45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52290" name="Freeform 26"/>
                <p:cNvSpPr>
                  <a:spLocks/>
                </p:cNvSpPr>
                <p:nvPr/>
              </p:nvSpPr>
              <p:spPr bwMode="auto">
                <a:xfrm>
                  <a:off x="2913" y="1322"/>
                  <a:ext cx="55" cy="107"/>
                </a:xfrm>
                <a:custGeom>
                  <a:avLst/>
                  <a:gdLst>
                    <a:gd name="T0" fmla="*/ 0 w 166"/>
                    <a:gd name="T1" fmla="*/ 0 h 323"/>
                    <a:gd name="T2" fmla="*/ 0 w 166"/>
                    <a:gd name="T3" fmla="*/ 0 h 323"/>
                    <a:gd name="T4" fmla="*/ 0 w 166"/>
                    <a:gd name="T5" fmla="*/ 0 h 323"/>
                    <a:gd name="T6" fmla="*/ 0 w 166"/>
                    <a:gd name="T7" fmla="*/ 0 h 323"/>
                    <a:gd name="T8" fmla="*/ 0 w 166"/>
                    <a:gd name="T9" fmla="*/ 0 h 323"/>
                    <a:gd name="T10" fmla="*/ 0 w 166"/>
                    <a:gd name="T11" fmla="*/ 0 h 323"/>
                    <a:gd name="T12" fmla="*/ 0 w 166"/>
                    <a:gd name="T13" fmla="*/ 0 h 323"/>
                    <a:gd name="T14" fmla="*/ 0 w 166"/>
                    <a:gd name="T15" fmla="*/ 0 h 323"/>
                    <a:gd name="T16" fmla="*/ 0 w 166"/>
                    <a:gd name="T17" fmla="*/ 0 h 323"/>
                    <a:gd name="T18" fmla="*/ 0 w 166"/>
                    <a:gd name="T19" fmla="*/ 0 h 323"/>
                    <a:gd name="T20" fmla="*/ 0 w 166"/>
                    <a:gd name="T21" fmla="*/ 0 h 323"/>
                    <a:gd name="T22" fmla="*/ 0 w 166"/>
                    <a:gd name="T23" fmla="*/ 0 h 323"/>
                    <a:gd name="T24" fmla="*/ 0 w 166"/>
                    <a:gd name="T25" fmla="*/ 0 h 323"/>
                    <a:gd name="T26" fmla="*/ 0 w 166"/>
                    <a:gd name="T27" fmla="*/ 0 h 323"/>
                    <a:gd name="T28" fmla="*/ 0 w 166"/>
                    <a:gd name="T29" fmla="*/ 0 h 323"/>
                    <a:gd name="T30" fmla="*/ 0 w 166"/>
                    <a:gd name="T31" fmla="*/ 0 h 32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66" h="323">
                      <a:moveTo>
                        <a:pt x="42" y="0"/>
                      </a:moveTo>
                      <a:lnTo>
                        <a:pt x="35" y="42"/>
                      </a:lnTo>
                      <a:lnTo>
                        <a:pt x="35" y="65"/>
                      </a:lnTo>
                      <a:lnTo>
                        <a:pt x="13" y="78"/>
                      </a:lnTo>
                      <a:lnTo>
                        <a:pt x="0" y="130"/>
                      </a:lnTo>
                      <a:lnTo>
                        <a:pt x="39" y="143"/>
                      </a:lnTo>
                      <a:lnTo>
                        <a:pt x="107" y="166"/>
                      </a:lnTo>
                      <a:lnTo>
                        <a:pt x="130" y="202"/>
                      </a:lnTo>
                      <a:lnTo>
                        <a:pt x="159" y="290"/>
                      </a:lnTo>
                      <a:lnTo>
                        <a:pt x="166" y="323"/>
                      </a:lnTo>
                      <a:lnTo>
                        <a:pt x="166" y="254"/>
                      </a:lnTo>
                      <a:lnTo>
                        <a:pt x="146" y="163"/>
                      </a:lnTo>
                      <a:lnTo>
                        <a:pt x="146" y="111"/>
                      </a:lnTo>
                      <a:lnTo>
                        <a:pt x="130" y="52"/>
                      </a:lnTo>
                      <a:lnTo>
                        <a:pt x="78" y="19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006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</p:grpSp>
        </p:grpSp>
        <p:grpSp>
          <p:nvGrpSpPr>
            <p:cNvPr id="52257" name="Group 27"/>
            <p:cNvGrpSpPr>
              <a:grpSpLocks/>
            </p:cNvGrpSpPr>
            <p:nvPr/>
          </p:nvGrpSpPr>
          <p:grpSpPr bwMode="auto">
            <a:xfrm>
              <a:off x="2601" y="874"/>
              <a:ext cx="547" cy="402"/>
              <a:chOff x="2601" y="874"/>
              <a:chExt cx="547" cy="402"/>
            </a:xfrm>
          </p:grpSpPr>
          <p:sp>
            <p:nvSpPr>
              <p:cNvPr id="52258" name="Freeform 28"/>
              <p:cNvSpPr>
                <a:spLocks/>
              </p:cNvSpPr>
              <p:nvPr/>
            </p:nvSpPr>
            <p:spPr bwMode="auto">
              <a:xfrm>
                <a:off x="2910" y="989"/>
                <a:ext cx="205" cy="240"/>
              </a:xfrm>
              <a:custGeom>
                <a:avLst/>
                <a:gdLst>
                  <a:gd name="T0" fmla="*/ 0 w 616"/>
                  <a:gd name="T1" fmla="*/ 0 h 718"/>
                  <a:gd name="T2" fmla="*/ 0 w 616"/>
                  <a:gd name="T3" fmla="*/ 0 h 718"/>
                  <a:gd name="T4" fmla="*/ 0 w 616"/>
                  <a:gd name="T5" fmla="*/ 0 h 718"/>
                  <a:gd name="T6" fmla="*/ 0 w 616"/>
                  <a:gd name="T7" fmla="*/ 0 h 718"/>
                  <a:gd name="T8" fmla="*/ 0 w 616"/>
                  <a:gd name="T9" fmla="*/ 0 h 718"/>
                  <a:gd name="T10" fmla="*/ 0 w 616"/>
                  <a:gd name="T11" fmla="*/ 0 h 718"/>
                  <a:gd name="T12" fmla="*/ 0 w 616"/>
                  <a:gd name="T13" fmla="*/ 0 h 718"/>
                  <a:gd name="T14" fmla="*/ 0 w 616"/>
                  <a:gd name="T15" fmla="*/ 0 h 718"/>
                  <a:gd name="T16" fmla="*/ 0 w 616"/>
                  <a:gd name="T17" fmla="*/ 0 h 718"/>
                  <a:gd name="T18" fmla="*/ 0 w 616"/>
                  <a:gd name="T19" fmla="*/ 0 h 718"/>
                  <a:gd name="T20" fmla="*/ 0 w 616"/>
                  <a:gd name="T21" fmla="*/ 0 h 71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16" h="718">
                    <a:moveTo>
                      <a:pt x="202" y="30"/>
                    </a:moveTo>
                    <a:lnTo>
                      <a:pt x="342" y="0"/>
                    </a:lnTo>
                    <a:lnTo>
                      <a:pt x="492" y="26"/>
                    </a:lnTo>
                    <a:lnTo>
                      <a:pt x="609" y="131"/>
                    </a:lnTo>
                    <a:lnTo>
                      <a:pt x="616" y="238"/>
                    </a:lnTo>
                    <a:lnTo>
                      <a:pt x="570" y="395"/>
                    </a:lnTo>
                    <a:lnTo>
                      <a:pt x="427" y="577"/>
                    </a:lnTo>
                    <a:lnTo>
                      <a:pt x="326" y="695"/>
                    </a:lnTo>
                    <a:lnTo>
                      <a:pt x="160" y="718"/>
                    </a:lnTo>
                    <a:lnTo>
                      <a:pt x="0" y="594"/>
                    </a:lnTo>
                    <a:lnTo>
                      <a:pt x="202" y="30"/>
                    </a:lnTo>
                    <a:close/>
                  </a:path>
                </a:pathLst>
              </a:custGeom>
              <a:solidFill>
                <a:srgbClr val="FF0000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2259" name="Freeform 29"/>
              <p:cNvSpPr>
                <a:spLocks/>
              </p:cNvSpPr>
              <p:nvPr/>
            </p:nvSpPr>
            <p:spPr bwMode="auto">
              <a:xfrm>
                <a:off x="2910" y="1009"/>
                <a:ext cx="173" cy="210"/>
              </a:xfrm>
              <a:custGeom>
                <a:avLst/>
                <a:gdLst>
                  <a:gd name="T0" fmla="*/ 0 w 521"/>
                  <a:gd name="T1" fmla="*/ 0 h 632"/>
                  <a:gd name="T2" fmla="*/ 0 w 521"/>
                  <a:gd name="T3" fmla="*/ 0 h 632"/>
                  <a:gd name="T4" fmla="*/ 0 w 521"/>
                  <a:gd name="T5" fmla="*/ 0 h 632"/>
                  <a:gd name="T6" fmla="*/ 0 w 521"/>
                  <a:gd name="T7" fmla="*/ 0 h 632"/>
                  <a:gd name="T8" fmla="*/ 0 w 521"/>
                  <a:gd name="T9" fmla="*/ 0 h 632"/>
                  <a:gd name="T10" fmla="*/ 0 w 521"/>
                  <a:gd name="T11" fmla="*/ 0 h 632"/>
                  <a:gd name="T12" fmla="*/ 0 w 521"/>
                  <a:gd name="T13" fmla="*/ 0 h 632"/>
                  <a:gd name="T14" fmla="*/ 0 w 521"/>
                  <a:gd name="T15" fmla="*/ 0 h 632"/>
                  <a:gd name="T16" fmla="*/ 0 w 521"/>
                  <a:gd name="T17" fmla="*/ 0 h 632"/>
                  <a:gd name="T18" fmla="*/ 0 w 521"/>
                  <a:gd name="T19" fmla="*/ 0 h 632"/>
                  <a:gd name="T20" fmla="*/ 0 w 521"/>
                  <a:gd name="T21" fmla="*/ 0 h 632"/>
                  <a:gd name="T22" fmla="*/ 0 w 521"/>
                  <a:gd name="T23" fmla="*/ 0 h 632"/>
                  <a:gd name="T24" fmla="*/ 0 w 521"/>
                  <a:gd name="T25" fmla="*/ 0 h 632"/>
                  <a:gd name="T26" fmla="*/ 0 w 521"/>
                  <a:gd name="T27" fmla="*/ 0 h 632"/>
                  <a:gd name="T28" fmla="*/ 0 w 521"/>
                  <a:gd name="T29" fmla="*/ 0 h 632"/>
                  <a:gd name="T30" fmla="*/ 0 w 521"/>
                  <a:gd name="T31" fmla="*/ 0 h 632"/>
                  <a:gd name="T32" fmla="*/ 0 w 521"/>
                  <a:gd name="T33" fmla="*/ 0 h 632"/>
                  <a:gd name="T34" fmla="*/ 0 w 521"/>
                  <a:gd name="T35" fmla="*/ 0 h 632"/>
                  <a:gd name="T36" fmla="*/ 0 w 521"/>
                  <a:gd name="T37" fmla="*/ 0 h 632"/>
                  <a:gd name="T38" fmla="*/ 0 w 521"/>
                  <a:gd name="T39" fmla="*/ 0 h 632"/>
                  <a:gd name="T40" fmla="*/ 0 w 521"/>
                  <a:gd name="T41" fmla="*/ 0 h 632"/>
                  <a:gd name="T42" fmla="*/ 0 w 521"/>
                  <a:gd name="T43" fmla="*/ 0 h 632"/>
                  <a:gd name="T44" fmla="*/ 0 w 521"/>
                  <a:gd name="T45" fmla="*/ 0 h 632"/>
                  <a:gd name="T46" fmla="*/ 0 w 521"/>
                  <a:gd name="T47" fmla="*/ 0 h 632"/>
                  <a:gd name="T48" fmla="*/ 0 w 521"/>
                  <a:gd name="T49" fmla="*/ 0 h 632"/>
                  <a:gd name="T50" fmla="*/ 0 w 521"/>
                  <a:gd name="T51" fmla="*/ 0 h 632"/>
                  <a:gd name="T52" fmla="*/ 0 w 521"/>
                  <a:gd name="T53" fmla="*/ 0 h 632"/>
                  <a:gd name="T54" fmla="*/ 0 w 521"/>
                  <a:gd name="T55" fmla="*/ 0 h 632"/>
                  <a:gd name="T56" fmla="*/ 0 w 521"/>
                  <a:gd name="T57" fmla="*/ 0 h 632"/>
                  <a:gd name="T58" fmla="*/ 0 w 521"/>
                  <a:gd name="T59" fmla="*/ 0 h 632"/>
                  <a:gd name="T60" fmla="*/ 0 w 521"/>
                  <a:gd name="T61" fmla="*/ 0 h 632"/>
                  <a:gd name="T62" fmla="*/ 0 w 521"/>
                  <a:gd name="T63" fmla="*/ 0 h 632"/>
                  <a:gd name="T64" fmla="*/ 0 w 521"/>
                  <a:gd name="T65" fmla="*/ 0 h 632"/>
                  <a:gd name="T66" fmla="*/ 0 w 521"/>
                  <a:gd name="T67" fmla="*/ 0 h 632"/>
                  <a:gd name="T68" fmla="*/ 0 w 521"/>
                  <a:gd name="T69" fmla="*/ 0 h 632"/>
                  <a:gd name="T70" fmla="*/ 0 w 521"/>
                  <a:gd name="T71" fmla="*/ 0 h 632"/>
                  <a:gd name="T72" fmla="*/ 0 w 521"/>
                  <a:gd name="T73" fmla="*/ 0 h 632"/>
                  <a:gd name="T74" fmla="*/ 0 w 521"/>
                  <a:gd name="T75" fmla="*/ 0 h 632"/>
                  <a:gd name="T76" fmla="*/ 0 w 521"/>
                  <a:gd name="T77" fmla="*/ 0 h 632"/>
                  <a:gd name="T78" fmla="*/ 0 w 521"/>
                  <a:gd name="T79" fmla="*/ 0 h 632"/>
                  <a:gd name="T80" fmla="*/ 0 w 521"/>
                  <a:gd name="T81" fmla="*/ 0 h 632"/>
                  <a:gd name="T82" fmla="*/ 0 w 521"/>
                  <a:gd name="T83" fmla="*/ 0 h 632"/>
                  <a:gd name="T84" fmla="*/ 0 w 521"/>
                  <a:gd name="T85" fmla="*/ 0 h 632"/>
                  <a:gd name="T86" fmla="*/ 0 w 521"/>
                  <a:gd name="T87" fmla="*/ 0 h 632"/>
                  <a:gd name="T88" fmla="*/ 0 w 521"/>
                  <a:gd name="T89" fmla="*/ 0 h 632"/>
                  <a:gd name="T90" fmla="*/ 0 w 521"/>
                  <a:gd name="T91" fmla="*/ 0 h 63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521" h="632">
                    <a:moveTo>
                      <a:pt x="225" y="75"/>
                    </a:moveTo>
                    <a:lnTo>
                      <a:pt x="248" y="16"/>
                    </a:lnTo>
                    <a:lnTo>
                      <a:pt x="319" y="0"/>
                    </a:lnTo>
                    <a:lnTo>
                      <a:pt x="352" y="3"/>
                    </a:lnTo>
                    <a:lnTo>
                      <a:pt x="313" y="19"/>
                    </a:lnTo>
                    <a:lnTo>
                      <a:pt x="296" y="46"/>
                    </a:lnTo>
                    <a:lnTo>
                      <a:pt x="323" y="46"/>
                    </a:lnTo>
                    <a:lnTo>
                      <a:pt x="368" y="46"/>
                    </a:lnTo>
                    <a:lnTo>
                      <a:pt x="446" y="46"/>
                    </a:lnTo>
                    <a:lnTo>
                      <a:pt x="375" y="72"/>
                    </a:lnTo>
                    <a:lnTo>
                      <a:pt x="352" y="91"/>
                    </a:lnTo>
                    <a:lnTo>
                      <a:pt x="332" y="114"/>
                    </a:lnTo>
                    <a:lnTo>
                      <a:pt x="309" y="169"/>
                    </a:lnTo>
                    <a:lnTo>
                      <a:pt x="371" y="130"/>
                    </a:lnTo>
                    <a:lnTo>
                      <a:pt x="394" y="114"/>
                    </a:lnTo>
                    <a:lnTo>
                      <a:pt x="466" y="101"/>
                    </a:lnTo>
                    <a:lnTo>
                      <a:pt x="521" y="104"/>
                    </a:lnTo>
                    <a:lnTo>
                      <a:pt x="476" y="124"/>
                    </a:lnTo>
                    <a:lnTo>
                      <a:pt x="391" y="179"/>
                    </a:lnTo>
                    <a:lnTo>
                      <a:pt x="332" y="241"/>
                    </a:lnTo>
                    <a:lnTo>
                      <a:pt x="309" y="293"/>
                    </a:lnTo>
                    <a:lnTo>
                      <a:pt x="339" y="271"/>
                    </a:lnTo>
                    <a:lnTo>
                      <a:pt x="388" y="254"/>
                    </a:lnTo>
                    <a:lnTo>
                      <a:pt x="446" y="251"/>
                    </a:lnTo>
                    <a:lnTo>
                      <a:pt x="407" y="271"/>
                    </a:lnTo>
                    <a:lnTo>
                      <a:pt x="352" y="323"/>
                    </a:lnTo>
                    <a:lnTo>
                      <a:pt x="300" y="385"/>
                    </a:lnTo>
                    <a:lnTo>
                      <a:pt x="332" y="378"/>
                    </a:lnTo>
                    <a:lnTo>
                      <a:pt x="378" y="381"/>
                    </a:lnTo>
                    <a:lnTo>
                      <a:pt x="411" y="411"/>
                    </a:lnTo>
                    <a:lnTo>
                      <a:pt x="352" y="407"/>
                    </a:lnTo>
                    <a:lnTo>
                      <a:pt x="300" y="424"/>
                    </a:lnTo>
                    <a:lnTo>
                      <a:pt x="251" y="463"/>
                    </a:lnTo>
                    <a:lnTo>
                      <a:pt x="336" y="447"/>
                    </a:lnTo>
                    <a:lnTo>
                      <a:pt x="355" y="453"/>
                    </a:lnTo>
                    <a:lnTo>
                      <a:pt x="417" y="479"/>
                    </a:lnTo>
                    <a:lnTo>
                      <a:pt x="362" y="479"/>
                    </a:lnTo>
                    <a:lnTo>
                      <a:pt x="287" y="495"/>
                    </a:lnTo>
                    <a:lnTo>
                      <a:pt x="251" y="522"/>
                    </a:lnTo>
                    <a:lnTo>
                      <a:pt x="309" y="522"/>
                    </a:lnTo>
                    <a:lnTo>
                      <a:pt x="345" y="544"/>
                    </a:lnTo>
                    <a:lnTo>
                      <a:pt x="290" y="554"/>
                    </a:lnTo>
                    <a:lnTo>
                      <a:pt x="221" y="577"/>
                    </a:lnTo>
                    <a:lnTo>
                      <a:pt x="140" y="632"/>
                    </a:lnTo>
                    <a:lnTo>
                      <a:pt x="0" y="557"/>
                    </a:lnTo>
                    <a:lnTo>
                      <a:pt x="225" y="7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2260" name="Freeform 30"/>
              <p:cNvSpPr>
                <a:spLocks/>
              </p:cNvSpPr>
              <p:nvPr/>
            </p:nvSpPr>
            <p:spPr bwMode="auto">
              <a:xfrm>
                <a:off x="2972" y="982"/>
                <a:ext cx="176" cy="273"/>
              </a:xfrm>
              <a:custGeom>
                <a:avLst/>
                <a:gdLst>
                  <a:gd name="T0" fmla="*/ 0 w 528"/>
                  <a:gd name="T1" fmla="*/ 0 h 818"/>
                  <a:gd name="T2" fmla="*/ 0 w 528"/>
                  <a:gd name="T3" fmla="*/ 0 h 818"/>
                  <a:gd name="T4" fmla="*/ 0 w 528"/>
                  <a:gd name="T5" fmla="*/ 0 h 818"/>
                  <a:gd name="T6" fmla="*/ 0 w 528"/>
                  <a:gd name="T7" fmla="*/ 0 h 818"/>
                  <a:gd name="T8" fmla="*/ 0 w 528"/>
                  <a:gd name="T9" fmla="*/ 0 h 818"/>
                  <a:gd name="T10" fmla="*/ 0 w 528"/>
                  <a:gd name="T11" fmla="*/ 0 h 818"/>
                  <a:gd name="T12" fmla="*/ 0 w 528"/>
                  <a:gd name="T13" fmla="*/ 0 h 818"/>
                  <a:gd name="T14" fmla="*/ 0 w 528"/>
                  <a:gd name="T15" fmla="*/ 0 h 818"/>
                  <a:gd name="T16" fmla="*/ 0 w 528"/>
                  <a:gd name="T17" fmla="*/ 0 h 818"/>
                  <a:gd name="T18" fmla="*/ 0 w 528"/>
                  <a:gd name="T19" fmla="*/ 0 h 818"/>
                  <a:gd name="T20" fmla="*/ 0 w 528"/>
                  <a:gd name="T21" fmla="*/ 0 h 818"/>
                  <a:gd name="T22" fmla="*/ 0 w 528"/>
                  <a:gd name="T23" fmla="*/ 0 h 818"/>
                  <a:gd name="T24" fmla="*/ 0 w 528"/>
                  <a:gd name="T25" fmla="*/ 0 h 818"/>
                  <a:gd name="T26" fmla="*/ 0 w 528"/>
                  <a:gd name="T27" fmla="*/ 0 h 818"/>
                  <a:gd name="T28" fmla="*/ 0 w 528"/>
                  <a:gd name="T29" fmla="*/ 0 h 818"/>
                  <a:gd name="T30" fmla="*/ 0 w 528"/>
                  <a:gd name="T31" fmla="*/ 0 h 818"/>
                  <a:gd name="T32" fmla="*/ 0 w 528"/>
                  <a:gd name="T33" fmla="*/ 0 h 818"/>
                  <a:gd name="T34" fmla="*/ 0 w 528"/>
                  <a:gd name="T35" fmla="*/ 0 h 818"/>
                  <a:gd name="T36" fmla="*/ 0 w 528"/>
                  <a:gd name="T37" fmla="*/ 0 h 818"/>
                  <a:gd name="T38" fmla="*/ 0 w 528"/>
                  <a:gd name="T39" fmla="*/ 0 h 818"/>
                  <a:gd name="T40" fmla="*/ 0 w 528"/>
                  <a:gd name="T41" fmla="*/ 0 h 818"/>
                  <a:gd name="T42" fmla="*/ 0 w 528"/>
                  <a:gd name="T43" fmla="*/ 0 h 818"/>
                  <a:gd name="T44" fmla="*/ 0 w 528"/>
                  <a:gd name="T45" fmla="*/ 0 h 818"/>
                  <a:gd name="T46" fmla="*/ 0 w 528"/>
                  <a:gd name="T47" fmla="*/ 0 h 818"/>
                  <a:gd name="T48" fmla="*/ 0 w 528"/>
                  <a:gd name="T49" fmla="*/ 0 h 818"/>
                  <a:gd name="T50" fmla="*/ 0 w 528"/>
                  <a:gd name="T51" fmla="*/ 0 h 818"/>
                  <a:gd name="T52" fmla="*/ 0 w 528"/>
                  <a:gd name="T53" fmla="*/ 0 h 818"/>
                  <a:gd name="T54" fmla="*/ 0 w 528"/>
                  <a:gd name="T55" fmla="*/ 0 h 818"/>
                  <a:gd name="T56" fmla="*/ 0 w 528"/>
                  <a:gd name="T57" fmla="*/ 0 h 818"/>
                  <a:gd name="T58" fmla="*/ 0 w 528"/>
                  <a:gd name="T59" fmla="*/ 0 h 818"/>
                  <a:gd name="T60" fmla="*/ 0 w 528"/>
                  <a:gd name="T61" fmla="*/ 0 h 818"/>
                  <a:gd name="T62" fmla="*/ 0 w 528"/>
                  <a:gd name="T63" fmla="*/ 0 h 818"/>
                  <a:gd name="T64" fmla="*/ 0 w 528"/>
                  <a:gd name="T65" fmla="*/ 0 h 818"/>
                  <a:gd name="T66" fmla="*/ 0 w 528"/>
                  <a:gd name="T67" fmla="*/ 0 h 818"/>
                  <a:gd name="T68" fmla="*/ 0 w 528"/>
                  <a:gd name="T69" fmla="*/ 0 h 818"/>
                  <a:gd name="T70" fmla="*/ 0 w 528"/>
                  <a:gd name="T71" fmla="*/ 0 h 818"/>
                  <a:gd name="T72" fmla="*/ 0 w 528"/>
                  <a:gd name="T73" fmla="*/ 0 h 818"/>
                  <a:gd name="T74" fmla="*/ 0 w 528"/>
                  <a:gd name="T75" fmla="*/ 0 h 818"/>
                  <a:gd name="T76" fmla="*/ 0 w 528"/>
                  <a:gd name="T77" fmla="*/ 0 h 818"/>
                  <a:gd name="T78" fmla="*/ 0 w 528"/>
                  <a:gd name="T79" fmla="*/ 0 h 818"/>
                  <a:gd name="T80" fmla="*/ 0 w 528"/>
                  <a:gd name="T81" fmla="*/ 0 h 818"/>
                  <a:gd name="T82" fmla="*/ 0 w 528"/>
                  <a:gd name="T83" fmla="*/ 0 h 818"/>
                  <a:gd name="T84" fmla="*/ 0 w 528"/>
                  <a:gd name="T85" fmla="*/ 0 h 818"/>
                  <a:gd name="T86" fmla="*/ 0 w 528"/>
                  <a:gd name="T87" fmla="*/ 0 h 818"/>
                  <a:gd name="T88" fmla="*/ 0 w 528"/>
                  <a:gd name="T89" fmla="*/ 0 h 818"/>
                  <a:gd name="T90" fmla="*/ 0 w 528"/>
                  <a:gd name="T91" fmla="*/ 0 h 818"/>
                  <a:gd name="T92" fmla="*/ 0 w 528"/>
                  <a:gd name="T93" fmla="*/ 0 h 818"/>
                  <a:gd name="T94" fmla="*/ 0 w 528"/>
                  <a:gd name="T95" fmla="*/ 0 h 818"/>
                  <a:gd name="T96" fmla="*/ 0 w 528"/>
                  <a:gd name="T97" fmla="*/ 0 h 818"/>
                  <a:gd name="T98" fmla="*/ 0 w 528"/>
                  <a:gd name="T99" fmla="*/ 0 h 818"/>
                  <a:gd name="T100" fmla="*/ 0 w 528"/>
                  <a:gd name="T101" fmla="*/ 0 h 818"/>
                  <a:gd name="T102" fmla="*/ 0 w 528"/>
                  <a:gd name="T103" fmla="*/ 0 h 818"/>
                  <a:gd name="T104" fmla="*/ 0 w 528"/>
                  <a:gd name="T105" fmla="*/ 0 h 818"/>
                  <a:gd name="T106" fmla="*/ 0 w 528"/>
                  <a:gd name="T107" fmla="*/ 0 h 818"/>
                  <a:gd name="T108" fmla="*/ 0 w 528"/>
                  <a:gd name="T109" fmla="*/ 0 h 818"/>
                  <a:gd name="T110" fmla="*/ 0 w 528"/>
                  <a:gd name="T111" fmla="*/ 0 h 818"/>
                  <a:gd name="T112" fmla="*/ 0 w 528"/>
                  <a:gd name="T113" fmla="*/ 0 h 818"/>
                  <a:gd name="T114" fmla="*/ 0 w 528"/>
                  <a:gd name="T115" fmla="*/ 0 h 818"/>
                  <a:gd name="T116" fmla="*/ 0 w 528"/>
                  <a:gd name="T117" fmla="*/ 0 h 818"/>
                  <a:gd name="T118" fmla="*/ 0 w 528"/>
                  <a:gd name="T119" fmla="*/ 0 h 818"/>
                  <a:gd name="T120" fmla="*/ 0 w 528"/>
                  <a:gd name="T121" fmla="*/ 0 h 81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528" h="818">
                    <a:moveTo>
                      <a:pt x="19" y="772"/>
                    </a:moveTo>
                    <a:lnTo>
                      <a:pt x="58" y="730"/>
                    </a:lnTo>
                    <a:lnTo>
                      <a:pt x="97" y="705"/>
                    </a:lnTo>
                    <a:lnTo>
                      <a:pt x="143" y="672"/>
                    </a:lnTo>
                    <a:lnTo>
                      <a:pt x="208" y="627"/>
                    </a:lnTo>
                    <a:lnTo>
                      <a:pt x="241" y="548"/>
                    </a:lnTo>
                    <a:lnTo>
                      <a:pt x="260" y="489"/>
                    </a:lnTo>
                    <a:lnTo>
                      <a:pt x="280" y="444"/>
                    </a:lnTo>
                    <a:lnTo>
                      <a:pt x="299" y="392"/>
                    </a:lnTo>
                    <a:lnTo>
                      <a:pt x="316" y="348"/>
                    </a:lnTo>
                    <a:lnTo>
                      <a:pt x="345" y="320"/>
                    </a:lnTo>
                    <a:lnTo>
                      <a:pt x="384" y="287"/>
                    </a:lnTo>
                    <a:lnTo>
                      <a:pt x="391" y="234"/>
                    </a:lnTo>
                    <a:lnTo>
                      <a:pt x="374" y="159"/>
                    </a:lnTo>
                    <a:lnTo>
                      <a:pt x="345" y="120"/>
                    </a:lnTo>
                    <a:lnTo>
                      <a:pt x="293" y="88"/>
                    </a:lnTo>
                    <a:lnTo>
                      <a:pt x="228" y="58"/>
                    </a:lnTo>
                    <a:lnTo>
                      <a:pt x="146" y="48"/>
                    </a:lnTo>
                    <a:lnTo>
                      <a:pt x="48" y="61"/>
                    </a:lnTo>
                    <a:lnTo>
                      <a:pt x="42" y="35"/>
                    </a:lnTo>
                    <a:lnTo>
                      <a:pt x="13" y="19"/>
                    </a:lnTo>
                    <a:lnTo>
                      <a:pt x="117" y="6"/>
                    </a:lnTo>
                    <a:lnTo>
                      <a:pt x="182" y="0"/>
                    </a:lnTo>
                    <a:lnTo>
                      <a:pt x="257" y="0"/>
                    </a:lnTo>
                    <a:lnTo>
                      <a:pt x="303" y="0"/>
                    </a:lnTo>
                    <a:lnTo>
                      <a:pt x="345" y="33"/>
                    </a:lnTo>
                    <a:lnTo>
                      <a:pt x="410" y="53"/>
                    </a:lnTo>
                    <a:lnTo>
                      <a:pt x="430" y="72"/>
                    </a:lnTo>
                    <a:lnTo>
                      <a:pt x="482" y="98"/>
                    </a:lnTo>
                    <a:lnTo>
                      <a:pt x="521" y="105"/>
                    </a:lnTo>
                    <a:lnTo>
                      <a:pt x="528" y="124"/>
                    </a:lnTo>
                    <a:lnTo>
                      <a:pt x="515" y="164"/>
                    </a:lnTo>
                    <a:lnTo>
                      <a:pt x="482" y="177"/>
                    </a:lnTo>
                    <a:lnTo>
                      <a:pt x="456" y="183"/>
                    </a:lnTo>
                    <a:lnTo>
                      <a:pt x="489" y="209"/>
                    </a:lnTo>
                    <a:lnTo>
                      <a:pt x="502" y="242"/>
                    </a:lnTo>
                    <a:lnTo>
                      <a:pt x="508" y="281"/>
                    </a:lnTo>
                    <a:lnTo>
                      <a:pt x="508" y="327"/>
                    </a:lnTo>
                    <a:lnTo>
                      <a:pt x="495" y="366"/>
                    </a:lnTo>
                    <a:lnTo>
                      <a:pt x="469" y="327"/>
                    </a:lnTo>
                    <a:lnTo>
                      <a:pt x="449" y="333"/>
                    </a:lnTo>
                    <a:lnTo>
                      <a:pt x="456" y="366"/>
                    </a:lnTo>
                    <a:lnTo>
                      <a:pt x="469" y="392"/>
                    </a:lnTo>
                    <a:lnTo>
                      <a:pt x="456" y="437"/>
                    </a:lnTo>
                    <a:lnTo>
                      <a:pt x="436" y="477"/>
                    </a:lnTo>
                    <a:lnTo>
                      <a:pt x="397" y="542"/>
                    </a:lnTo>
                    <a:lnTo>
                      <a:pt x="378" y="581"/>
                    </a:lnTo>
                    <a:lnTo>
                      <a:pt x="339" y="607"/>
                    </a:lnTo>
                    <a:lnTo>
                      <a:pt x="293" y="581"/>
                    </a:lnTo>
                    <a:lnTo>
                      <a:pt x="339" y="627"/>
                    </a:lnTo>
                    <a:lnTo>
                      <a:pt x="352" y="672"/>
                    </a:lnTo>
                    <a:lnTo>
                      <a:pt x="313" y="718"/>
                    </a:lnTo>
                    <a:lnTo>
                      <a:pt x="267" y="737"/>
                    </a:lnTo>
                    <a:lnTo>
                      <a:pt x="225" y="733"/>
                    </a:lnTo>
                    <a:lnTo>
                      <a:pt x="182" y="737"/>
                    </a:lnTo>
                    <a:lnTo>
                      <a:pt x="143" y="763"/>
                    </a:lnTo>
                    <a:lnTo>
                      <a:pt x="88" y="769"/>
                    </a:lnTo>
                    <a:lnTo>
                      <a:pt x="48" y="788"/>
                    </a:lnTo>
                    <a:lnTo>
                      <a:pt x="26" y="811"/>
                    </a:lnTo>
                    <a:lnTo>
                      <a:pt x="0" y="818"/>
                    </a:lnTo>
                    <a:lnTo>
                      <a:pt x="19" y="772"/>
                    </a:lnTo>
                    <a:close/>
                  </a:path>
                </a:pathLst>
              </a:custGeom>
              <a:solidFill>
                <a:srgbClr val="FF0000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2261" name="Freeform 31"/>
              <p:cNvSpPr>
                <a:spLocks/>
              </p:cNvSpPr>
              <p:nvPr/>
            </p:nvSpPr>
            <p:spPr bwMode="auto">
              <a:xfrm>
                <a:off x="2803" y="882"/>
                <a:ext cx="195" cy="151"/>
              </a:xfrm>
              <a:custGeom>
                <a:avLst/>
                <a:gdLst>
                  <a:gd name="T0" fmla="*/ 0 w 584"/>
                  <a:gd name="T1" fmla="*/ 0 h 453"/>
                  <a:gd name="T2" fmla="*/ 0 w 584"/>
                  <a:gd name="T3" fmla="*/ 0 h 453"/>
                  <a:gd name="T4" fmla="*/ 0 w 584"/>
                  <a:gd name="T5" fmla="*/ 0 h 453"/>
                  <a:gd name="T6" fmla="*/ 0 w 584"/>
                  <a:gd name="T7" fmla="*/ 0 h 453"/>
                  <a:gd name="T8" fmla="*/ 0 w 584"/>
                  <a:gd name="T9" fmla="*/ 0 h 453"/>
                  <a:gd name="T10" fmla="*/ 0 w 584"/>
                  <a:gd name="T11" fmla="*/ 0 h 453"/>
                  <a:gd name="T12" fmla="*/ 0 w 584"/>
                  <a:gd name="T13" fmla="*/ 0 h 453"/>
                  <a:gd name="T14" fmla="*/ 0 w 584"/>
                  <a:gd name="T15" fmla="*/ 0 h 453"/>
                  <a:gd name="T16" fmla="*/ 0 w 584"/>
                  <a:gd name="T17" fmla="*/ 0 h 453"/>
                  <a:gd name="T18" fmla="*/ 0 w 584"/>
                  <a:gd name="T19" fmla="*/ 0 h 453"/>
                  <a:gd name="T20" fmla="*/ 0 w 584"/>
                  <a:gd name="T21" fmla="*/ 0 h 453"/>
                  <a:gd name="T22" fmla="*/ 0 w 584"/>
                  <a:gd name="T23" fmla="*/ 0 h 453"/>
                  <a:gd name="T24" fmla="*/ 0 w 584"/>
                  <a:gd name="T25" fmla="*/ 0 h 453"/>
                  <a:gd name="T26" fmla="*/ 0 w 584"/>
                  <a:gd name="T27" fmla="*/ 0 h 453"/>
                  <a:gd name="T28" fmla="*/ 0 w 584"/>
                  <a:gd name="T29" fmla="*/ 0 h 453"/>
                  <a:gd name="T30" fmla="*/ 0 w 584"/>
                  <a:gd name="T31" fmla="*/ 0 h 453"/>
                  <a:gd name="T32" fmla="*/ 0 w 584"/>
                  <a:gd name="T33" fmla="*/ 0 h 453"/>
                  <a:gd name="T34" fmla="*/ 0 w 584"/>
                  <a:gd name="T35" fmla="*/ 0 h 4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84" h="453">
                    <a:moveTo>
                      <a:pt x="558" y="453"/>
                    </a:moveTo>
                    <a:lnTo>
                      <a:pt x="584" y="329"/>
                    </a:lnTo>
                    <a:lnTo>
                      <a:pt x="571" y="224"/>
                    </a:lnTo>
                    <a:lnTo>
                      <a:pt x="532" y="146"/>
                    </a:lnTo>
                    <a:lnTo>
                      <a:pt x="493" y="97"/>
                    </a:lnTo>
                    <a:lnTo>
                      <a:pt x="418" y="65"/>
                    </a:lnTo>
                    <a:lnTo>
                      <a:pt x="333" y="68"/>
                    </a:lnTo>
                    <a:lnTo>
                      <a:pt x="255" y="16"/>
                    </a:lnTo>
                    <a:lnTo>
                      <a:pt x="229" y="0"/>
                    </a:lnTo>
                    <a:lnTo>
                      <a:pt x="193" y="0"/>
                    </a:lnTo>
                    <a:lnTo>
                      <a:pt x="111" y="0"/>
                    </a:lnTo>
                    <a:lnTo>
                      <a:pt x="88" y="19"/>
                    </a:lnTo>
                    <a:lnTo>
                      <a:pt x="66" y="48"/>
                    </a:lnTo>
                    <a:lnTo>
                      <a:pt x="59" y="94"/>
                    </a:lnTo>
                    <a:lnTo>
                      <a:pt x="62" y="140"/>
                    </a:lnTo>
                    <a:lnTo>
                      <a:pt x="59" y="166"/>
                    </a:lnTo>
                    <a:lnTo>
                      <a:pt x="0" y="234"/>
                    </a:lnTo>
                    <a:lnTo>
                      <a:pt x="558" y="453"/>
                    </a:lnTo>
                    <a:close/>
                  </a:path>
                </a:pathLst>
              </a:custGeom>
              <a:solidFill>
                <a:srgbClr val="FF0000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2262" name="Freeform 32"/>
              <p:cNvSpPr>
                <a:spLocks/>
              </p:cNvSpPr>
              <p:nvPr/>
            </p:nvSpPr>
            <p:spPr bwMode="auto">
              <a:xfrm>
                <a:off x="2824" y="926"/>
                <a:ext cx="159" cy="113"/>
              </a:xfrm>
              <a:custGeom>
                <a:avLst/>
                <a:gdLst>
                  <a:gd name="T0" fmla="*/ 0 w 479"/>
                  <a:gd name="T1" fmla="*/ 0 h 339"/>
                  <a:gd name="T2" fmla="*/ 0 w 479"/>
                  <a:gd name="T3" fmla="*/ 0 h 339"/>
                  <a:gd name="T4" fmla="*/ 0 w 479"/>
                  <a:gd name="T5" fmla="*/ 0 h 339"/>
                  <a:gd name="T6" fmla="*/ 0 w 479"/>
                  <a:gd name="T7" fmla="*/ 0 h 339"/>
                  <a:gd name="T8" fmla="*/ 0 w 479"/>
                  <a:gd name="T9" fmla="*/ 0 h 339"/>
                  <a:gd name="T10" fmla="*/ 0 w 479"/>
                  <a:gd name="T11" fmla="*/ 0 h 339"/>
                  <a:gd name="T12" fmla="*/ 0 w 479"/>
                  <a:gd name="T13" fmla="*/ 0 h 339"/>
                  <a:gd name="T14" fmla="*/ 0 w 479"/>
                  <a:gd name="T15" fmla="*/ 0 h 339"/>
                  <a:gd name="T16" fmla="*/ 0 w 479"/>
                  <a:gd name="T17" fmla="*/ 0 h 339"/>
                  <a:gd name="T18" fmla="*/ 0 w 479"/>
                  <a:gd name="T19" fmla="*/ 0 h 339"/>
                  <a:gd name="T20" fmla="*/ 0 w 479"/>
                  <a:gd name="T21" fmla="*/ 0 h 339"/>
                  <a:gd name="T22" fmla="*/ 0 w 479"/>
                  <a:gd name="T23" fmla="*/ 0 h 339"/>
                  <a:gd name="T24" fmla="*/ 0 w 479"/>
                  <a:gd name="T25" fmla="*/ 0 h 339"/>
                  <a:gd name="T26" fmla="*/ 0 w 479"/>
                  <a:gd name="T27" fmla="*/ 0 h 339"/>
                  <a:gd name="T28" fmla="*/ 0 w 479"/>
                  <a:gd name="T29" fmla="*/ 0 h 339"/>
                  <a:gd name="T30" fmla="*/ 0 w 479"/>
                  <a:gd name="T31" fmla="*/ 0 h 339"/>
                  <a:gd name="T32" fmla="*/ 0 w 479"/>
                  <a:gd name="T33" fmla="*/ 0 h 339"/>
                  <a:gd name="T34" fmla="*/ 0 w 479"/>
                  <a:gd name="T35" fmla="*/ 0 h 339"/>
                  <a:gd name="T36" fmla="*/ 0 w 479"/>
                  <a:gd name="T37" fmla="*/ 0 h 339"/>
                  <a:gd name="T38" fmla="*/ 0 w 479"/>
                  <a:gd name="T39" fmla="*/ 0 h 339"/>
                  <a:gd name="T40" fmla="*/ 0 w 479"/>
                  <a:gd name="T41" fmla="*/ 0 h 339"/>
                  <a:gd name="T42" fmla="*/ 0 w 479"/>
                  <a:gd name="T43" fmla="*/ 0 h 339"/>
                  <a:gd name="T44" fmla="*/ 0 w 479"/>
                  <a:gd name="T45" fmla="*/ 0 h 339"/>
                  <a:gd name="T46" fmla="*/ 0 w 479"/>
                  <a:gd name="T47" fmla="*/ 0 h 339"/>
                  <a:gd name="T48" fmla="*/ 0 w 479"/>
                  <a:gd name="T49" fmla="*/ 0 h 339"/>
                  <a:gd name="T50" fmla="*/ 0 w 479"/>
                  <a:gd name="T51" fmla="*/ 0 h 339"/>
                  <a:gd name="T52" fmla="*/ 0 w 479"/>
                  <a:gd name="T53" fmla="*/ 0 h 339"/>
                  <a:gd name="T54" fmla="*/ 0 w 479"/>
                  <a:gd name="T55" fmla="*/ 0 h 339"/>
                  <a:gd name="T56" fmla="*/ 0 w 479"/>
                  <a:gd name="T57" fmla="*/ 0 h 339"/>
                  <a:gd name="T58" fmla="*/ 0 w 479"/>
                  <a:gd name="T59" fmla="*/ 0 h 339"/>
                  <a:gd name="T60" fmla="*/ 0 w 479"/>
                  <a:gd name="T61" fmla="*/ 0 h 33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479" h="339">
                    <a:moveTo>
                      <a:pt x="0" y="134"/>
                    </a:moveTo>
                    <a:lnTo>
                      <a:pt x="26" y="65"/>
                    </a:lnTo>
                    <a:lnTo>
                      <a:pt x="62" y="88"/>
                    </a:lnTo>
                    <a:lnTo>
                      <a:pt x="59" y="36"/>
                    </a:lnTo>
                    <a:lnTo>
                      <a:pt x="59" y="16"/>
                    </a:lnTo>
                    <a:lnTo>
                      <a:pt x="85" y="43"/>
                    </a:lnTo>
                    <a:lnTo>
                      <a:pt x="108" y="98"/>
                    </a:lnTo>
                    <a:lnTo>
                      <a:pt x="111" y="36"/>
                    </a:lnTo>
                    <a:lnTo>
                      <a:pt x="98" y="3"/>
                    </a:lnTo>
                    <a:lnTo>
                      <a:pt x="157" y="65"/>
                    </a:lnTo>
                    <a:lnTo>
                      <a:pt x="176" y="10"/>
                    </a:lnTo>
                    <a:lnTo>
                      <a:pt x="206" y="49"/>
                    </a:lnTo>
                    <a:lnTo>
                      <a:pt x="255" y="16"/>
                    </a:lnTo>
                    <a:lnTo>
                      <a:pt x="271" y="46"/>
                    </a:lnTo>
                    <a:lnTo>
                      <a:pt x="307" y="23"/>
                    </a:lnTo>
                    <a:lnTo>
                      <a:pt x="316" y="0"/>
                    </a:lnTo>
                    <a:lnTo>
                      <a:pt x="330" y="46"/>
                    </a:lnTo>
                    <a:lnTo>
                      <a:pt x="333" y="98"/>
                    </a:lnTo>
                    <a:lnTo>
                      <a:pt x="369" y="65"/>
                    </a:lnTo>
                    <a:lnTo>
                      <a:pt x="378" y="36"/>
                    </a:lnTo>
                    <a:lnTo>
                      <a:pt x="382" y="104"/>
                    </a:lnTo>
                    <a:lnTo>
                      <a:pt x="385" y="121"/>
                    </a:lnTo>
                    <a:lnTo>
                      <a:pt x="408" y="91"/>
                    </a:lnTo>
                    <a:lnTo>
                      <a:pt x="424" y="127"/>
                    </a:lnTo>
                    <a:lnTo>
                      <a:pt x="434" y="147"/>
                    </a:lnTo>
                    <a:lnTo>
                      <a:pt x="450" y="137"/>
                    </a:lnTo>
                    <a:lnTo>
                      <a:pt x="466" y="153"/>
                    </a:lnTo>
                    <a:lnTo>
                      <a:pt x="479" y="199"/>
                    </a:lnTo>
                    <a:lnTo>
                      <a:pt x="369" y="339"/>
                    </a:lnTo>
                    <a:lnTo>
                      <a:pt x="13" y="235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2263" name="Freeform 33"/>
              <p:cNvSpPr>
                <a:spLocks/>
              </p:cNvSpPr>
              <p:nvPr/>
            </p:nvSpPr>
            <p:spPr bwMode="auto">
              <a:xfrm>
                <a:off x="2606" y="932"/>
                <a:ext cx="248" cy="276"/>
              </a:xfrm>
              <a:custGeom>
                <a:avLst/>
                <a:gdLst>
                  <a:gd name="T0" fmla="*/ 0 w 744"/>
                  <a:gd name="T1" fmla="*/ 0 h 828"/>
                  <a:gd name="T2" fmla="*/ 0 w 744"/>
                  <a:gd name="T3" fmla="*/ 0 h 828"/>
                  <a:gd name="T4" fmla="*/ 0 w 744"/>
                  <a:gd name="T5" fmla="*/ 0 h 828"/>
                  <a:gd name="T6" fmla="*/ 0 w 744"/>
                  <a:gd name="T7" fmla="*/ 0 h 828"/>
                  <a:gd name="T8" fmla="*/ 0 w 744"/>
                  <a:gd name="T9" fmla="*/ 0 h 828"/>
                  <a:gd name="T10" fmla="*/ 0 w 744"/>
                  <a:gd name="T11" fmla="*/ 0 h 828"/>
                  <a:gd name="T12" fmla="*/ 0 w 744"/>
                  <a:gd name="T13" fmla="*/ 0 h 828"/>
                  <a:gd name="T14" fmla="*/ 0 w 744"/>
                  <a:gd name="T15" fmla="*/ 0 h 828"/>
                  <a:gd name="T16" fmla="*/ 0 w 744"/>
                  <a:gd name="T17" fmla="*/ 0 h 828"/>
                  <a:gd name="T18" fmla="*/ 0 w 744"/>
                  <a:gd name="T19" fmla="*/ 0 h 828"/>
                  <a:gd name="T20" fmla="*/ 0 w 744"/>
                  <a:gd name="T21" fmla="*/ 0 h 828"/>
                  <a:gd name="T22" fmla="*/ 0 w 744"/>
                  <a:gd name="T23" fmla="*/ 0 h 828"/>
                  <a:gd name="T24" fmla="*/ 0 w 744"/>
                  <a:gd name="T25" fmla="*/ 0 h 828"/>
                  <a:gd name="T26" fmla="*/ 0 w 744"/>
                  <a:gd name="T27" fmla="*/ 0 h 828"/>
                  <a:gd name="T28" fmla="*/ 0 w 744"/>
                  <a:gd name="T29" fmla="*/ 0 h 828"/>
                  <a:gd name="T30" fmla="*/ 0 w 744"/>
                  <a:gd name="T31" fmla="*/ 0 h 828"/>
                  <a:gd name="T32" fmla="*/ 0 w 744"/>
                  <a:gd name="T33" fmla="*/ 0 h 828"/>
                  <a:gd name="T34" fmla="*/ 0 w 744"/>
                  <a:gd name="T35" fmla="*/ 0 h 828"/>
                  <a:gd name="T36" fmla="*/ 0 w 744"/>
                  <a:gd name="T37" fmla="*/ 0 h 828"/>
                  <a:gd name="T38" fmla="*/ 0 w 744"/>
                  <a:gd name="T39" fmla="*/ 0 h 82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44" h="828">
                    <a:moveTo>
                      <a:pt x="189" y="678"/>
                    </a:moveTo>
                    <a:lnTo>
                      <a:pt x="150" y="606"/>
                    </a:lnTo>
                    <a:lnTo>
                      <a:pt x="111" y="560"/>
                    </a:lnTo>
                    <a:lnTo>
                      <a:pt x="66" y="502"/>
                    </a:lnTo>
                    <a:lnTo>
                      <a:pt x="53" y="450"/>
                    </a:lnTo>
                    <a:lnTo>
                      <a:pt x="59" y="397"/>
                    </a:lnTo>
                    <a:lnTo>
                      <a:pt x="13" y="319"/>
                    </a:lnTo>
                    <a:lnTo>
                      <a:pt x="0" y="241"/>
                    </a:lnTo>
                    <a:lnTo>
                      <a:pt x="20" y="195"/>
                    </a:lnTo>
                    <a:lnTo>
                      <a:pt x="105" y="156"/>
                    </a:lnTo>
                    <a:lnTo>
                      <a:pt x="144" y="52"/>
                    </a:lnTo>
                    <a:lnTo>
                      <a:pt x="202" y="13"/>
                    </a:lnTo>
                    <a:lnTo>
                      <a:pt x="261" y="6"/>
                    </a:lnTo>
                    <a:lnTo>
                      <a:pt x="339" y="0"/>
                    </a:lnTo>
                    <a:lnTo>
                      <a:pt x="476" y="26"/>
                    </a:lnTo>
                    <a:lnTo>
                      <a:pt x="463" y="430"/>
                    </a:lnTo>
                    <a:lnTo>
                      <a:pt x="744" y="736"/>
                    </a:lnTo>
                    <a:lnTo>
                      <a:pt x="691" y="828"/>
                    </a:lnTo>
                    <a:lnTo>
                      <a:pt x="431" y="828"/>
                    </a:lnTo>
                    <a:lnTo>
                      <a:pt x="189" y="678"/>
                    </a:lnTo>
                    <a:close/>
                  </a:path>
                </a:pathLst>
              </a:custGeom>
              <a:solidFill>
                <a:srgbClr val="FF0000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2264" name="Freeform 34"/>
              <p:cNvSpPr>
                <a:spLocks/>
              </p:cNvSpPr>
              <p:nvPr/>
            </p:nvSpPr>
            <p:spPr bwMode="auto">
              <a:xfrm>
                <a:off x="2601" y="928"/>
                <a:ext cx="204" cy="291"/>
              </a:xfrm>
              <a:custGeom>
                <a:avLst/>
                <a:gdLst>
                  <a:gd name="T0" fmla="*/ 0 w 613"/>
                  <a:gd name="T1" fmla="*/ 0 h 873"/>
                  <a:gd name="T2" fmla="*/ 0 w 613"/>
                  <a:gd name="T3" fmla="*/ 0 h 873"/>
                  <a:gd name="T4" fmla="*/ 0 w 613"/>
                  <a:gd name="T5" fmla="*/ 0 h 873"/>
                  <a:gd name="T6" fmla="*/ 0 w 613"/>
                  <a:gd name="T7" fmla="*/ 0 h 873"/>
                  <a:gd name="T8" fmla="*/ 0 w 613"/>
                  <a:gd name="T9" fmla="*/ 0 h 873"/>
                  <a:gd name="T10" fmla="*/ 0 w 613"/>
                  <a:gd name="T11" fmla="*/ 0 h 873"/>
                  <a:gd name="T12" fmla="*/ 0 w 613"/>
                  <a:gd name="T13" fmla="*/ 0 h 873"/>
                  <a:gd name="T14" fmla="*/ 0 w 613"/>
                  <a:gd name="T15" fmla="*/ 0 h 873"/>
                  <a:gd name="T16" fmla="*/ 0 w 613"/>
                  <a:gd name="T17" fmla="*/ 0 h 873"/>
                  <a:gd name="T18" fmla="*/ 0 w 613"/>
                  <a:gd name="T19" fmla="*/ 0 h 873"/>
                  <a:gd name="T20" fmla="*/ 0 w 613"/>
                  <a:gd name="T21" fmla="*/ 0 h 873"/>
                  <a:gd name="T22" fmla="*/ 0 w 613"/>
                  <a:gd name="T23" fmla="*/ 0 h 873"/>
                  <a:gd name="T24" fmla="*/ 0 w 613"/>
                  <a:gd name="T25" fmla="*/ 0 h 873"/>
                  <a:gd name="T26" fmla="*/ 0 w 613"/>
                  <a:gd name="T27" fmla="*/ 0 h 873"/>
                  <a:gd name="T28" fmla="*/ 0 w 613"/>
                  <a:gd name="T29" fmla="*/ 0 h 873"/>
                  <a:gd name="T30" fmla="*/ 0 w 613"/>
                  <a:gd name="T31" fmla="*/ 0 h 873"/>
                  <a:gd name="T32" fmla="*/ 0 w 613"/>
                  <a:gd name="T33" fmla="*/ 0 h 873"/>
                  <a:gd name="T34" fmla="*/ 0 w 613"/>
                  <a:gd name="T35" fmla="*/ 0 h 873"/>
                  <a:gd name="T36" fmla="*/ 0 w 613"/>
                  <a:gd name="T37" fmla="*/ 0 h 873"/>
                  <a:gd name="T38" fmla="*/ 0 w 613"/>
                  <a:gd name="T39" fmla="*/ 0 h 873"/>
                  <a:gd name="T40" fmla="*/ 0 w 613"/>
                  <a:gd name="T41" fmla="*/ 0 h 873"/>
                  <a:gd name="T42" fmla="*/ 0 w 613"/>
                  <a:gd name="T43" fmla="*/ 0 h 873"/>
                  <a:gd name="T44" fmla="*/ 0 w 613"/>
                  <a:gd name="T45" fmla="*/ 0 h 873"/>
                  <a:gd name="T46" fmla="*/ 0 w 613"/>
                  <a:gd name="T47" fmla="*/ 0 h 873"/>
                  <a:gd name="T48" fmla="*/ 0 w 613"/>
                  <a:gd name="T49" fmla="*/ 0 h 873"/>
                  <a:gd name="T50" fmla="*/ 0 w 613"/>
                  <a:gd name="T51" fmla="*/ 0 h 873"/>
                  <a:gd name="T52" fmla="*/ 0 w 613"/>
                  <a:gd name="T53" fmla="*/ 0 h 873"/>
                  <a:gd name="T54" fmla="*/ 0 w 613"/>
                  <a:gd name="T55" fmla="*/ 0 h 873"/>
                  <a:gd name="T56" fmla="*/ 0 w 613"/>
                  <a:gd name="T57" fmla="*/ 0 h 873"/>
                  <a:gd name="T58" fmla="*/ 0 w 613"/>
                  <a:gd name="T59" fmla="*/ 0 h 873"/>
                  <a:gd name="T60" fmla="*/ 0 w 613"/>
                  <a:gd name="T61" fmla="*/ 0 h 873"/>
                  <a:gd name="T62" fmla="*/ 0 w 613"/>
                  <a:gd name="T63" fmla="*/ 0 h 873"/>
                  <a:gd name="T64" fmla="*/ 0 w 613"/>
                  <a:gd name="T65" fmla="*/ 0 h 873"/>
                  <a:gd name="T66" fmla="*/ 0 w 613"/>
                  <a:gd name="T67" fmla="*/ 0 h 873"/>
                  <a:gd name="T68" fmla="*/ 0 w 613"/>
                  <a:gd name="T69" fmla="*/ 0 h 873"/>
                  <a:gd name="T70" fmla="*/ 0 w 613"/>
                  <a:gd name="T71" fmla="*/ 0 h 873"/>
                  <a:gd name="T72" fmla="*/ 0 w 613"/>
                  <a:gd name="T73" fmla="*/ 0 h 873"/>
                  <a:gd name="T74" fmla="*/ 0 w 613"/>
                  <a:gd name="T75" fmla="*/ 0 h 873"/>
                  <a:gd name="T76" fmla="*/ 0 w 613"/>
                  <a:gd name="T77" fmla="*/ 0 h 873"/>
                  <a:gd name="T78" fmla="*/ 0 w 613"/>
                  <a:gd name="T79" fmla="*/ 0 h 873"/>
                  <a:gd name="T80" fmla="*/ 0 w 613"/>
                  <a:gd name="T81" fmla="*/ 0 h 873"/>
                  <a:gd name="T82" fmla="*/ 0 w 613"/>
                  <a:gd name="T83" fmla="*/ 0 h 873"/>
                  <a:gd name="T84" fmla="*/ 0 w 613"/>
                  <a:gd name="T85" fmla="*/ 0 h 873"/>
                  <a:gd name="T86" fmla="*/ 0 w 613"/>
                  <a:gd name="T87" fmla="*/ 0 h 873"/>
                  <a:gd name="T88" fmla="*/ 0 w 613"/>
                  <a:gd name="T89" fmla="*/ 0 h 873"/>
                  <a:gd name="T90" fmla="*/ 0 w 613"/>
                  <a:gd name="T91" fmla="*/ 0 h 873"/>
                  <a:gd name="T92" fmla="*/ 0 w 613"/>
                  <a:gd name="T93" fmla="*/ 0 h 873"/>
                  <a:gd name="T94" fmla="*/ 0 w 613"/>
                  <a:gd name="T95" fmla="*/ 0 h 873"/>
                  <a:gd name="T96" fmla="*/ 0 w 613"/>
                  <a:gd name="T97" fmla="*/ 0 h 873"/>
                  <a:gd name="T98" fmla="*/ 0 w 613"/>
                  <a:gd name="T99" fmla="*/ 0 h 873"/>
                  <a:gd name="T100" fmla="*/ 0 w 613"/>
                  <a:gd name="T101" fmla="*/ 0 h 873"/>
                  <a:gd name="T102" fmla="*/ 0 w 613"/>
                  <a:gd name="T103" fmla="*/ 0 h 873"/>
                  <a:gd name="T104" fmla="*/ 0 w 613"/>
                  <a:gd name="T105" fmla="*/ 0 h 873"/>
                  <a:gd name="T106" fmla="*/ 0 w 613"/>
                  <a:gd name="T107" fmla="*/ 0 h 873"/>
                  <a:gd name="T108" fmla="*/ 0 w 613"/>
                  <a:gd name="T109" fmla="*/ 0 h 873"/>
                  <a:gd name="T110" fmla="*/ 0 w 613"/>
                  <a:gd name="T111" fmla="*/ 0 h 873"/>
                  <a:gd name="T112" fmla="*/ 0 w 613"/>
                  <a:gd name="T113" fmla="*/ 0 h 87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613" h="873">
                    <a:moveTo>
                      <a:pt x="336" y="32"/>
                    </a:moveTo>
                    <a:lnTo>
                      <a:pt x="254" y="42"/>
                    </a:lnTo>
                    <a:lnTo>
                      <a:pt x="225" y="65"/>
                    </a:lnTo>
                    <a:lnTo>
                      <a:pt x="215" y="94"/>
                    </a:lnTo>
                    <a:lnTo>
                      <a:pt x="212" y="146"/>
                    </a:lnTo>
                    <a:lnTo>
                      <a:pt x="202" y="179"/>
                    </a:lnTo>
                    <a:lnTo>
                      <a:pt x="179" y="195"/>
                    </a:lnTo>
                    <a:lnTo>
                      <a:pt x="137" y="221"/>
                    </a:lnTo>
                    <a:lnTo>
                      <a:pt x="114" y="234"/>
                    </a:lnTo>
                    <a:lnTo>
                      <a:pt x="104" y="264"/>
                    </a:lnTo>
                    <a:lnTo>
                      <a:pt x="108" y="283"/>
                    </a:lnTo>
                    <a:lnTo>
                      <a:pt x="124" y="300"/>
                    </a:lnTo>
                    <a:lnTo>
                      <a:pt x="147" y="335"/>
                    </a:lnTo>
                    <a:lnTo>
                      <a:pt x="160" y="397"/>
                    </a:lnTo>
                    <a:lnTo>
                      <a:pt x="147" y="437"/>
                    </a:lnTo>
                    <a:lnTo>
                      <a:pt x="147" y="479"/>
                    </a:lnTo>
                    <a:lnTo>
                      <a:pt x="157" y="515"/>
                    </a:lnTo>
                    <a:lnTo>
                      <a:pt x="179" y="554"/>
                    </a:lnTo>
                    <a:lnTo>
                      <a:pt x="209" y="613"/>
                    </a:lnTo>
                    <a:lnTo>
                      <a:pt x="261" y="639"/>
                    </a:lnTo>
                    <a:lnTo>
                      <a:pt x="303" y="648"/>
                    </a:lnTo>
                    <a:lnTo>
                      <a:pt x="346" y="668"/>
                    </a:lnTo>
                    <a:lnTo>
                      <a:pt x="378" y="688"/>
                    </a:lnTo>
                    <a:lnTo>
                      <a:pt x="401" y="717"/>
                    </a:lnTo>
                    <a:lnTo>
                      <a:pt x="450" y="720"/>
                    </a:lnTo>
                    <a:lnTo>
                      <a:pt x="486" y="730"/>
                    </a:lnTo>
                    <a:lnTo>
                      <a:pt x="538" y="746"/>
                    </a:lnTo>
                    <a:lnTo>
                      <a:pt x="574" y="779"/>
                    </a:lnTo>
                    <a:lnTo>
                      <a:pt x="613" y="808"/>
                    </a:lnTo>
                    <a:lnTo>
                      <a:pt x="610" y="873"/>
                    </a:lnTo>
                    <a:lnTo>
                      <a:pt x="202" y="707"/>
                    </a:lnTo>
                    <a:lnTo>
                      <a:pt x="166" y="642"/>
                    </a:lnTo>
                    <a:lnTo>
                      <a:pt x="130" y="603"/>
                    </a:lnTo>
                    <a:lnTo>
                      <a:pt x="95" y="567"/>
                    </a:lnTo>
                    <a:lnTo>
                      <a:pt x="75" y="541"/>
                    </a:lnTo>
                    <a:lnTo>
                      <a:pt x="59" y="492"/>
                    </a:lnTo>
                    <a:lnTo>
                      <a:pt x="52" y="446"/>
                    </a:lnTo>
                    <a:lnTo>
                      <a:pt x="55" y="414"/>
                    </a:lnTo>
                    <a:lnTo>
                      <a:pt x="33" y="378"/>
                    </a:lnTo>
                    <a:lnTo>
                      <a:pt x="16" y="349"/>
                    </a:lnTo>
                    <a:lnTo>
                      <a:pt x="3" y="313"/>
                    </a:lnTo>
                    <a:lnTo>
                      <a:pt x="0" y="277"/>
                    </a:lnTo>
                    <a:lnTo>
                      <a:pt x="3" y="218"/>
                    </a:lnTo>
                    <a:lnTo>
                      <a:pt x="20" y="189"/>
                    </a:lnTo>
                    <a:lnTo>
                      <a:pt x="52" y="176"/>
                    </a:lnTo>
                    <a:lnTo>
                      <a:pt x="78" y="163"/>
                    </a:lnTo>
                    <a:lnTo>
                      <a:pt x="111" y="150"/>
                    </a:lnTo>
                    <a:lnTo>
                      <a:pt x="114" y="117"/>
                    </a:lnTo>
                    <a:lnTo>
                      <a:pt x="121" y="81"/>
                    </a:lnTo>
                    <a:lnTo>
                      <a:pt x="137" y="58"/>
                    </a:lnTo>
                    <a:lnTo>
                      <a:pt x="166" y="39"/>
                    </a:lnTo>
                    <a:lnTo>
                      <a:pt x="192" y="19"/>
                    </a:lnTo>
                    <a:lnTo>
                      <a:pt x="241" y="6"/>
                    </a:lnTo>
                    <a:lnTo>
                      <a:pt x="297" y="3"/>
                    </a:lnTo>
                    <a:lnTo>
                      <a:pt x="372" y="0"/>
                    </a:lnTo>
                    <a:lnTo>
                      <a:pt x="456" y="6"/>
                    </a:lnTo>
                    <a:lnTo>
                      <a:pt x="336" y="32"/>
                    </a:lnTo>
                    <a:close/>
                  </a:path>
                </a:pathLst>
              </a:custGeom>
              <a:solidFill>
                <a:srgbClr val="FF0000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2265" name="Freeform 35"/>
              <p:cNvSpPr>
                <a:spLocks/>
              </p:cNvSpPr>
              <p:nvPr/>
            </p:nvSpPr>
            <p:spPr bwMode="auto">
              <a:xfrm>
                <a:off x="2683" y="934"/>
                <a:ext cx="230" cy="266"/>
              </a:xfrm>
              <a:custGeom>
                <a:avLst/>
                <a:gdLst>
                  <a:gd name="T0" fmla="*/ 0 w 691"/>
                  <a:gd name="T1" fmla="*/ 0 h 797"/>
                  <a:gd name="T2" fmla="*/ 0 w 691"/>
                  <a:gd name="T3" fmla="*/ 0 h 797"/>
                  <a:gd name="T4" fmla="*/ 0 w 691"/>
                  <a:gd name="T5" fmla="*/ 0 h 797"/>
                  <a:gd name="T6" fmla="*/ 0 w 691"/>
                  <a:gd name="T7" fmla="*/ 0 h 797"/>
                  <a:gd name="T8" fmla="*/ 0 w 691"/>
                  <a:gd name="T9" fmla="*/ 0 h 797"/>
                  <a:gd name="T10" fmla="*/ 0 w 691"/>
                  <a:gd name="T11" fmla="*/ 0 h 797"/>
                  <a:gd name="T12" fmla="*/ 0 w 691"/>
                  <a:gd name="T13" fmla="*/ 0 h 797"/>
                  <a:gd name="T14" fmla="*/ 0 w 691"/>
                  <a:gd name="T15" fmla="*/ 0 h 797"/>
                  <a:gd name="T16" fmla="*/ 0 w 691"/>
                  <a:gd name="T17" fmla="*/ 0 h 797"/>
                  <a:gd name="T18" fmla="*/ 0 w 691"/>
                  <a:gd name="T19" fmla="*/ 0 h 797"/>
                  <a:gd name="T20" fmla="*/ 0 w 691"/>
                  <a:gd name="T21" fmla="*/ 0 h 797"/>
                  <a:gd name="T22" fmla="*/ 0 w 691"/>
                  <a:gd name="T23" fmla="*/ 0 h 797"/>
                  <a:gd name="T24" fmla="*/ 0 w 691"/>
                  <a:gd name="T25" fmla="*/ 0 h 797"/>
                  <a:gd name="T26" fmla="*/ 0 w 691"/>
                  <a:gd name="T27" fmla="*/ 0 h 797"/>
                  <a:gd name="T28" fmla="*/ 0 w 691"/>
                  <a:gd name="T29" fmla="*/ 0 h 797"/>
                  <a:gd name="T30" fmla="*/ 0 w 691"/>
                  <a:gd name="T31" fmla="*/ 0 h 797"/>
                  <a:gd name="T32" fmla="*/ 0 w 691"/>
                  <a:gd name="T33" fmla="*/ 0 h 797"/>
                  <a:gd name="T34" fmla="*/ 0 w 691"/>
                  <a:gd name="T35" fmla="*/ 0 h 797"/>
                  <a:gd name="T36" fmla="*/ 0 w 691"/>
                  <a:gd name="T37" fmla="*/ 0 h 797"/>
                  <a:gd name="T38" fmla="*/ 0 w 691"/>
                  <a:gd name="T39" fmla="*/ 0 h 797"/>
                  <a:gd name="T40" fmla="*/ 0 w 691"/>
                  <a:gd name="T41" fmla="*/ 0 h 797"/>
                  <a:gd name="T42" fmla="*/ 0 w 691"/>
                  <a:gd name="T43" fmla="*/ 0 h 797"/>
                  <a:gd name="T44" fmla="*/ 0 w 691"/>
                  <a:gd name="T45" fmla="*/ 0 h 797"/>
                  <a:gd name="T46" fmla="*/ 0 w 691"/>
                  <a:gd name="T47" fmla="*/ 0 h 797"/>
                  <a:gd name="T48" fmla="*/ 0 w 691"/>
                  <a:gd name="T49" fmla="*/ 0 h 797"/>
                  <a:gd name="T50" fmla="*/ 0 w 691"/>
                  <a:gd name="T51" fmla="*/ 0 h 797"/>
                  <a:gd name="T52" fmla="*/ 0 w 691"/>
                  <a:gd name="T53" fmla="*/ 0 h 797"/>
                  <a:gd name="T54" fmla="*/ 0 w 691"/>
                  <a:gd name="T55" fmla="*/ 0 h 797"/>
                  <a:gd name="T56" fmla="*/ 0 w 691"/>
                  <a:gd name="T57" fmla="*/ 0 h 797"/>
                  <a:gd name="T58" fmla="*/ 0 w 691"/>
                  <a:gd name="T59" fmla="*/ 0 h 797"/>
                  <a:gd name="T60" fmla="*/ 0 w 691"/>
                  <a:gd name="T61" fmla="*/ 0 h 797"/>
                  <a:gd name="T62" fmla="*/ 0 w 691"/>
                  <a:gd name="T63" fmla="*/ 0 h 79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691" h="797">
                    <a:moveTo>
                      <a:pt x="436" y="797"/>
                    </a:moveTo>
                    <a:lnTo>
                      <a:pt x="345" y="744"/>
                    </a:lnTo>
                    <a:lnTo>
                      <a:pt x="319" y="699"/>
                    </a:lnTo>
                    <a:lnTo>
                      <a:pt x="286" y="679"/>
                    </a:lnTo>
                    <a:lnTo>
                      <a:pt x="228" y="673"/>
                    </a:lnTo>
                    <a:lnTo>
                      <a:pt x="163" y="627"/>
                    </a:lnTo>
                    <a:lnTo>
                      <a:pt x="127" y="597"/>
                    </a:lnTo>
                    <a:lnTo>
                      <a:pt x="104" y="562"/>
                    </a:lnTo>
                    <a:lnTo>
                      <a:pt x="97" y="510"/>
                    </a:lnTo>
                    <a:lnTo>
                      <a:pt x="104" y="477"/>
                    </a:lnTo>
                    <a:lnTo>
                      <a:pt x="58" y="445"/>
                    </a:lnTo>
                    <a:lnTo>
                      <a:pt x="13" y="373"/>
                    </a:lnTo>
                    <a:lnTo>
                      <a:pt x="0" y="313"/>
                    </a:lnTo>
                    <a:lnTo>
                      <a:pt x="9" y="264"/>
                    </a:lnTo>
                    <a:lnTo>
                      <a:pt x="26" y="216"/>
                    </a:lnTo>
                    <a:lnTo>
                      <a:pt x="78" y="171"/>
                    </a:lnTo>
                    <a:lnTo>
                      <a:pt x="71" y="114"/>
                    </a:lnTo>
                    <a:lnTo>
                      <a:pt x="78" y="79"/>
                    </a:lnTo>
                    <a:lnTo>
                      <a:pt x="110" y="27"/>
                    </a:lnTo>
                    <a:lnTo>
                      <a:pt x="159" y="10"/>
                    </a:lnTo>
                    <a:lnTo>
                      <a:pt x="228" y="1"/>
                    </a:lnTo>
                    <a:lnTo>
                      <a:pt x="283" y="0"/>
                    </a:lnTo>
                    <a:lnTo>
                      <a:pt x="352" y="21"/>
                    </a:lnTo>
                    <a:lnTo>
                      <a:pt x="391" y="34"/>
                    </a:lnTo>
                    <a:lnTo>
                      <a:pt x="475" y="105"/>
                    </a:lnTo>
                    <a:lnTo>
                      <a:pt x="502" y="164"/>
                    </a:lnTo>
                    <a:lnTo>
                      <a:pt x="326" y="190"/>
                    </a:lnTo>
                    <a:lnTo>
                      <a:pt x="319" y="229"/>
                    </a:lnTo>
                    <a:lnTo>
                      <a:pt x="391" y="490"/>
                    </a:lnTo>
                    <a:lnTo>
                      <a:pt x="554" y="542"/>
                    </a:lnTo>
                    <a:lnTo>
                      <a:pt x="691" y="608"/>
                    </a:lnTo>
                    <a:lnTo>
                      <a:pt x="436" y="797"/>
                    </a:lnTo>
                    <a:close/>
                  </a:path>
                </a:pathLst>
              </a:custGeom>
              <a:solidFill>
                <a:srgbClr val="FF0000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2266" name="Freeform 36"/>
              <p:cNvSpPr>
                <a:spLocks/>
              </p:cNvSpPr>
              <p:nvPr/>
            </p:nvSpPr>
            <p:spPr bwMode="auto">
              <a:xfrm>
                <a:off x="2679" y="931"/>
                <a:ext cx="98" cy="170"/>
              </a:xfrm>
              <a:custGeom>
                <a:avLst/>
                <a:gdLst>
                  <a:gd name="T0" fmla="*/ 0 w 293"/>
                  <a:gd name="T1" fmla="*/ 0 h 509"/>
                  <a:gd name="T2" fmla="*/ 0 w 293"/>
                  <a:gd name="T3" fmla="*/ 0 h 509"/>
                  <a:gd name="T4" fmla="*/ 0 w 293"/>
                  <a:gd name="T5" fmla="*/ 0 h 509"/>
                  <a:gd name="T6" fmla="*/ 0 w 293"/>
                  <a:gd name="T7" fmla="*/ 0 h 509"/>
                  <a:gd name="T8" fmla="*/ 0 w 293"/>
                  <a:gd name="T9" fmla="*/ 0 h 509"/>
                  <a:gd name="T10" fmla="*/ 0 w 293"/>
                  <a:gd name="T11" fmla="*/ 0 h 509"/>
                  <a:gd name="T12" fmla="*/ 0 w 293"/>
                  <a:gd name="T13" fmla="*/ 0 h 509"/>
                  <a:gd name="T14" fmla="*/ 0 w 293"/>
                  <a:gd name="T15" fmla="*/ 0 h 509"/>
                  <a:gd name="T16" fmla="*/ 0 w 293"/>
                  <a:gd name="T17" fmla="*/ 0 h 509"/>
                  <a:gd name="T18" fmla="*/ 0 w 293"/>
                  <a:gd name="T19" fmla="*/ 0 h 509"/>
                  <a:gd name="T20" fmla="*/ 0 w 293"/>
                  <a:gd name="T21" fmla="*/ 0 h 509"/>
                  <a:gd name="T22" fmla="*/ 0 w 293"/>
                  <a:gd name="T23" fmla="*/ 0 h 509"/>
                  <a:gd name="T24" fmla="*/ 0 w 293"/>
                  <a:gd name="T25" fmla="*/ 0 h 509"/>
                  <a:gd name="T26" fmla="*/ 0 w 293"/>
                  <a:gd name="T27" fmla="*/ 0 h 509"/>
                  <a:gd name="T28" fmla="*/ 0 w 293"/>
                  <a:gd name="T29" fmla="*/ 0 h 509"/>
                  <a:gd name="T30" fmla="*/ 0 w 293"/>
                  <a:gd name="T31" fmla="*/ 0 h 509"/>
                  <a:gd name="T32" fmla="*/ 0 w 293"/>
                  <a:gd name="T33" fmla="*/ 0 h 509"/>
                  <a:gd name="T34" fmla="*/ 0 w 293"/>
                  <a:gd name="T35" fmla="*/ 0 h 509"/>
                  <a:gd name="T36" fmla="*/ 0 w 293"/>
                  <a:gd name="T37" fmla="*/ 0 h 509"/>
                  <a:gd name="T38" fmla="*/ 0 w 293"/>
                  <a:gd name="T39" fmla="*/ 0 h 509"/>
                  <a:gd name="T40" fmla="*/ 0 w 293"/>
                  <a:gd name="T41" fmla="*/ 0 h 509"/>
                  <a:gd name="T42" fmla="*/ 0 w 293"/>
                  <a:gd name="T43" fmla="*/ 0 h 509"/>
                  <a:gd name="T44" fmla="*/ 0 w 293"/>
                  <a:gd name="T45" fmla="*/ 0 h 509"/>
                  <a:gd name="T46" fmla="*/ 0 w 293"/>
                  <a:gd name="T47" fmla="*/ 0 h 509"/>
                  <a:gd name="T48" fmla="*/ 0 w 293"/>
                  <a:gd name="T49" fmla="*/ 0 h 509"/>
                  <a:gd name="T50" fmla="*/ 0 w 293"/>
                  <a:gd name="T51" fmla="*/ 0 h 509"/>
                  <a:gd name="T52" fmla="*/ 0 w 293"/>
                  <a:gd name="T53" fmla="*/ 0 h 509"/>
                  <a:gd name="T54" fmla="*/ 0 w 293"/>
                  <a:gd name="T55" fmla="*/ 0 h 509"/>
                  <a:gd name="T56" fmla="*/ 0 w 293"/>
                  <a:gd name="T57" fmla="*/ 0 h 509"/>
                  <a:gd name="T58" fmla="*/ 0 w 293"/>
                  <a:gd name="T59" fmla="*/ 0 h 509"/>
                  <a:gd name="T60" fmla="*/ 0 w 293"/>
                  <a:gd name="T61" fmla="*/ 0 h 509"/>
                  <a:gd name="T62" fmla="*/ 0 w 293"/>
                  <a:gd name="T63" fmla="*/ 0 h 509"/>
                  <a:gd name="T64" fmla="*/ 0 w 293"/>
                  <a:gd name="T65" fmla="*/ 0 h 509"/>
                  <a:gd name="T66" fmla="*/ 0 w 293"/>
                  <a:gd name="T67" fmla="*/ 0 h 509"/>
                  <a:gd name="T68" fmla="*/ 0 w 293"/>
                  <a:gd name="T69" fmla="*/ 0 h 509"/>
                  <a:gd name="T70" fmla="*/ 0 w 293"/>
                  <a:gd name="T71" fmla="*/ 0 h 509"/>
                  <a:gd name="T72" fmla="*/ 0 w 293"/>
                  <a:gd name="T73" fmla="*/ 0 h 509"/>
                  <a:gd name="T74" fmla="*/ 0 w 293"/>
                  <a:gd name="T75" fmla="*/ 0 h 50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293" h="509">
                    <a:moveTo>
                      <a:pt x="104" y="444"/>
                    </a:moveTo>
                    <a:lnTo>
                      <a:pt x="81" y="411"/>
                    </a:lnTo>
                    <a:lnTo>
                      <a:pt x="58" y="372"/>
                    </a:lnTo>
                    <a:lnTo>
                      <a:pt x="49" y="330"/>
                    </a:lnTo>
                    <a:lnTo>
                      <a:pt x="55" y="291"/>
                    </a:lnTo>
                    <a:lnTo>
                      <a:pt x="78" y="258"/>
                    </a:lnTo>
                    <a:lnTo>
                      <a:pt x="130" y="238"/>
                    </a:lnTo>
                    <a:lnTo>
                      <a:pt x="159" y="216"/>
                    </a:lnTo>
                    <a:lnTo>
                      <a:pt x="166" y="170"/>
                    </a:lnTo>
                    <a:lnTo>
                      <a:pt x="146" y="134"/>
                    </a:lnTo>
                    <a:lnTo>
                      <a:pt x="133" y="111"/>
                    </a:lnTo>
                    <a:lnTo>
                      <a:pt x="130" y="59"/>
                    </a:lnTo>
                    <a:lnTo>
                      <a:pt x="150" y="40"/>
                    </a:lnTo>
                    <a:lnTo>
                      <a:pt x="182" y="33"/>
                    </a:lnTo>
                    <a:lnTo>
                      <a:pt x="218" y="20"/>
                    </a:lnTo>
                    <a:lnTo>
                      <a:pt x="244" y="17"/>
                    </a:lnTo>
                    <a:lnTo>
                      <a:pt x="293" y="14"/>
                    </a:lnTo>
                    <a:lnTo>
                      <a:pt x="247" y="0"/>
                    </a:lnTo>
                    <a:lnTo>
                      <a:pt x="202" y="0"/>
                    </a:lnTo>
                    <a:lnTo>
                      <a:pt x="166" y="0"/>
                    </a:lnTo>
                    <a:lnTo>
                      <a:pt x="124" y="14"/>
                    </a:lnTo>
                    <a:lnTo>
                      <a:pt x="91" y="40"/>
                    </a:lnTo>
                    <a:lnTo>
                      <a:pt x="81" y="69"/>
                    </a:lnTo>
                    <a:lnTo>
                      <a:pt x="68" y="111"/>
                    </a:lnTo>
                    <a:lnTo>
                      <a:pt x="68" y="144"/>
                    </a:lnTo>
                    <a:lnTo>
                      <a:pt x="78" y="173"/>
                    </a:lnTo>
                    <a:lnTo>
                      <a:pt x="45" y="186"/>
                    </a:lnTo>
                    <a:lnTo>
                      <a:pt x="29" y="203"/>
                    </a:lnTo>
                    <a:lnTo>
                      <a:pt x="10" y="232"/>
                    </a:lnTo>
                    <a:lnTo>
                      <a:pt x="0" y="274"/>
                    </a:lnTo>
                    <a:lnTo>
                      <a:pt x="0" y="330"/>
                    </a:lnTo>
                    <a:lnTo>
                      <a:pt x="16" y="388"/>
                    </a:lnTo>
                    <a:lnTo>
                      <a:pt x="42" y="454"/>
                    </a:lnTo>
                    <a:lnTo>
                      <a:pt x="62" y="473"/>
                    </a:lnTo>
                    <a:lnTo>
                      <a:pt x="85" y="486"/>
                    </a:lnTo>
                    <a:lnTo>
                      <a:pt x="114" y="509"/>
                    </a:lnTo>
                    <a:lnTo>
                      <a:pt x="120" y="480"/>
                    </a:lnTo>
                    <a:lnTo>
                      <a:pt x="104" y="444"/>
                    </a:lnTo>
                    <a:close/>
                  </a:path>
                </a:pathLst>
              </a:custGeom>
              <a:solidFill>
                <a:srgbClr val="FF0000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2267" name="Freeform 37"/>
              <p:cNvSpPr>
                <a:spLocks/>
              </p:cNvSpPr>
              <p:nvPr/>
            </p:nvSpPr>
            <p:spPr bwMode="auto">
              <a:xfrm>
                <a:off x="2739" y="967"/>
                <a:ext cx="116" cy="212"/>
              </a:xfrm>
              <a:custGeom>
                <a:avLst/>
                <a:gdLst>
                  <a:gd name="T0" fmla="*/ 0 w 349"/>
                  <a:gd name="T1" fmla="*/ 0 h 636"/>
                  <a:gd name="T2" fmla="*/ 0 w 349"/>
                  <a:gd name="T3" fmla="*/ 0 h 636"/>
                  <a:gd name="T4" fmla="*/ 0 w 349"/>
                  <a:gd name="T5" fmla="*/ 0 h 636"/>
                  <a:gd name="T6" fmla="*/ 0 w 349"/>
                  <a:gd name="T7" fmla="*/ 0 h 636"/>
                  <a:gd name="T8" fmla="*/ 0 w 349"/>
                  <a:gd name="T9" fmla="*/ 0 h 636"/>
                  <a:gd name="T10" fmla="*/ 0 w 349"/>
                  <a:gd name="T11" fmla="*/ 0 h 636"/>
                  <a:gd name="T12" fmla="*/ 0 w 349"/>
                  <a:gd name="T13" fmla="*/ 0 h 636"/>
                  <a:gd name="T14" fmla="*/ 0 w 349"/>
                  <a:gd name="T15" fmla="*/ 0 h 636"/>
                  <a:gd name="T16" fmla="*/ 0 w 349"/>
                  <a:gd name="T17" fmla="*/ 0 h 636"/>
                  <a:gd name="T18" fmla="*/ 0 w 349"/>
                  <a:gd name="T19" fmla="*/ 0 h 636"/>
                  <a:gd name="T20" fmla="*/ 0 w 349"/>
                  <a:gd name="T21" fmla="*/ 0 h 636"/>
                  <a:gd name="T22" fmla="*/ 0 w 349"/>
                  <a:gd name="T23" fmla="*/ 0 h 636"/>
                  <a:gd name="T24" fmla="*/ 0 w 349"/>
                  <a:gd name="T25" fmla="*/ 0 h 636"/>
                  <a:gd name="T26" fmla="*/ 0 w 349"/>
                  <a:gd name="T27" fmla="*/ 0 h 636"/>
                  <a:gd name="T28" fmla="*/ 0 w 349"/>
                  <a:gd name="T29" fmla="*/ 0 h 636"/>
                  <a:gd name="T30" fmla="*/ 0 w 349"/>
                  <a:gd name="T31" fmla="*/ 0 h 636"/>
                  <a:gd name="T32" fmla="*/ 0 w 349"/>
                  <a:gd name="T33" fmla="*/ 0 h 636"/>
                  <a:gd name="T34" fmla="*/ 0 w 349"/>
                  <a:gd name="T35" fmla="*/ 0 h 636"/>
                  <a:gd name="T36" fmla="*/ 0 w 349"/>
                  <a:gd name="T37" fmla="*/ 0 h 636"/>
                  <a:gd name="T38" fmla="*/ 0 w 349"/>
                  <a:gd name="T39" fmla="*/ 0 h 636"/>
                  <a:gd name="T40" fmla="*/ 0 w 349"/>
                  <a:gd name="T41" fmla="*/ 0 h 636"/>
                  <a:gd name="T42" fmla="*/ 0 w 349"/>
                  <a:gd name="T43" fmla="*/ 0 h 636"/>
                  <a:gd name="T44" fmla="*/ 0 w 349"/>
                  <a:gd name="T45" fmla="*/ 0 h 636"/>
                  <a:gd name="T46" fmla="*/ 0 w 349"/>
                  <a:gd name="T47" fmla="*/ 0 h 636"/>
                  <a:gd name="T48" fmla="*/ 0 w 349"/>
                  <a:gd name="T49" fmla="*/ 0 h 636"/>
                  <a:gd name="T50" fmla="*/ 0 w 349"/>
                  <a:gd name="T51" fmla="*/ 0 h 636"/>
                  <a:gd name="T52" fmla="*/ 0 w 349"/>
                  <a:gd name="T53" fmla="*/ 0 h 636"/>
                  <a:gd name="T54" fmla="*/ 0 w 349"/>
                  <a:gd name="T55" fmla="*/ 0 h 636"/>
                  <a:gd name="T56" fmla="*/ 0 w 349"/>
                  <a:gd name="T57" fmla="*/ 0 h 636"/>
                  <a:gd name="T58" fmla="*/ 0 w 349"/>
                  <a:gd name="T59" fmla="*/ 0 h 636"/>
                  <a:gd name="T60" fmla="*/ 0 w 349"/>
                  <a:gd name="T61" fmla="*/ 0 h 636"/>
                  <a:gd name="T62" fmla="*/ 0 w 349"/>
                  <a:gd name="T63" fmla="*/ 0 h 636"/>
                  <a:gd name="T64" fmla="*/ 0 w 349"/>
                  <a:gd name="T65" fmla="*/ 0 h 636"/>
                  <a:gd name="T66" fmla="*/ 0 w 349"/>
                  <a:gd name="T67" fmla="*/ 0 h 636"/>
                  <a:gd name="T68" fmla="*/ 0 w 349"/>
                  <a:gd name="T69" fmla="*/ 0 h 636"/>
                  <a:gd name="T70" fmla="*/ 0 w 349"/>
                  <a:gd name="T71" fmla="*/ 0 h 636"/>
                  <a:gd name="T72" fmla="*/ 0 w 349"/>
                  <a:gd name="T73" fmla="*/ 0 h 636"/>
                  <a:gd name="T74" fmla="*/ 0 w 349"/>
                  <a:gd name="T75" fmla="*/ 0 h 636"/>
                  <a:gd name="T76" fmla="*/ 0 w 349"/>
                  <a:gd name="T77" fmla="*/ 0 h 636"/>
                  <a:gd name="T78" fmla="*/ 0 w 349"/>
                  <a:gd name="T79" fmla="*/ 0 h 636"/>
                  <a:gd name="T80" fmla="*/ 0 w 349"/>
                  <a:gd name="T81" fmla="*/ 0 h 636"/>
                  <a:gd name="T82" fmla="*/ 0 w 349"/>
                  <a:gd name="T83" fmla="*/ 0 h 636"/>
                  <a:gd name="T84" fmla="*/ 0 w 349"/>
                  <a:gd name="T85" fmla="*/ 0 h 636"/>
                  <a:gd name="T86" fmla="*/ 0 w 349"/>
                  <a:gd name="T87" fmla="*/ 0 h 636"/>
                  <a:gd name="T88" fmla="*/ 0 w 349"/>
                  <a:gd name="T89" fmla="*/ 0 h 636"/>
                  <a:gd name="T90" fmla="*/ 0 w 349"/>
                  <a:gd name="T91" fmla="*/ 0 h 636"/>
                  <a:gd name="T92" fmla="*/ 0 w 349"/>
                  <a:gd name="T93" fmla="*/ 0 h 636"/>
                  <a:gd name="T94" fmla="*/ 0 w 349"/>
                  <a:gd name="T95" fmla="*/ 0 h 636"/>
                  <a:gd name="T96" fmla="*/ 0 w 349"/>
                  <a:gd name="T97" fmla="*/ 0 h 636"/>
                  <a:gd name="T98" fmla="*/ 0 w 349"/>
                  <a:gd name="T99" fmla="*/ 0 h 636"/>
                  <a:gd name="T100" fmla="*/ 0 w 349"/>
                  <a:gd name="T101" fmla="*/ 0 h 636"/>
                  <a:gd name="T102" fmla="*/ 0 w 349"/>
                  <a:gd name="T103" fmla="*/ 0 h 636"/>
                  <a:gd name="T104" fmla="*/ 0 w 349"/>
                  <a:gd name="T105" fmla="*/ 0 h 636"/>
                  <a:gd name="T106" fmla="*/ 0 w 349"/>
                  <a:gd name="T107" fmla="*/ 0 h 636"/>
                  <a:gd name="T108" fmla="*/ 0 w 349"/>
                  <a:gd name="T109" fmla="*/ 0 h 636"/>
                  <a:gd name="T110" fmla="*/ 0 w 349"/>
                  <a:gd name="T111" fmla="*/ 0 h 636"/>
                  <a:gd name="T112" fmla="*/ 0 w 349"/>
                  <a:gd name="T113" fmla="*/ 0 h 636"/>
                  <a:gd name="T114" fmla="*/ 0 w 349"/>
                  <a:gd name="T115" fmla="*/ 0 h 6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349" h="636">
                    <a:moveTo>
                      <a:pt x="284" y="636"/>
                    </a:moveTo>
                    <a:lnTo>
                      <a:pt x="254" y="623"/>
                    </a:lnTo>
                    <a:lnTo>
                      <a:pt x="218" y="616"/>
                    </a:lnTo>
                    <a:lnTo>
                      <a:pt x="199" y="616"/>
                    </a:lnTo>
                    <a:lnTo>
                      <a:pt x="238" y="600"/>
                    </a:lnTo>
                    <a:lnTo>
                      <a:pt x="202" y="584"/>
                    </a:lnTo>
                    <a:lnTo>
                      <a:pt x="166" y="571"/>
                    </a:lnTo>
                    <a:lnTo>
                      <a:pt x="124" y="564"/>
                    </a:lnTo>
                    <a:lnTo>
                      <a:pt x="166" y="558"/>
                    </a:lnTo>
                    <a:lnTo>
                      <a:pt x="212" y="558"/>
                    </a:lnTo>
                    <a:lnTo>
                      <a:pt x="150" y="522"/>
                    </a:lnTo>
                    <a:lnTo>
                      <a:pt x="101" y="505"/>
                    </a:lnTo>
                    <a:lnTo>
                      <a:pt x="72" y="502"/>
                    </a:lnTo>
                    <a:lnTo>
                      <a:pt x="121" y="492"/>
                    </a:lnTo>
                    <a:lnTo>
                      <a:pt x="173" y="496"/>
                    </a:lnTo>
                    <a:lnTo>
                      <a:pt x="199" y="499"/>
                    </a:lnTo>
                    <a:lnTo>
                      <a:pt x="153" y="470"/>
                    </a:lnTo>
                    <a:lnTo>
                      <a:pt x="101" y="456"/>
                    </a:lnTo>
                    <a:lnTo>
                      <a:pt x="39" y="440"/>
                    </a:lnTo>
                    <a:lnTo>
                      <a:pt x="117" y="437"/>
                    </a:lnTo>
                    <a:lnTo>
                      <a:pt x="163" y="440"/>
                    </a:lnTo>
                    <a:lnTo>
                      <a:pt x="117" y="398"/>
                    </a:lnTo>
                    <a:lnTo>
                      <a:pt x="36" y="368"/>
                    </a:lnTo>
                    <a:lnTo>
                      <a:pt x="0" y="359"/>
                    </a:lnTo>
                    <a:lnTo>
                      <a:pt x="117" y="365"/>
                    </a:lnTo>
                    <a:lnTo>
                      <a:pt x="137" y="368"/>
                    </a:lnTo>
                    <a:lnTo>
                      <a:pt x="111" y="346"/>
                    </a:lnTo>
                    <a:lnTo>
                      <a:pt x="65" y="310"/>
                    </a:lnTo>
                    <a:lnTo>
                      <a:pt x="121" y="293"/>
                    </a:lnTo>
                    <a:lnTo>
                      <a:pt x="101" y="271"/>
                    </a:lnTo>
                    <a:lnTo>
                      <a:pt x="55" y="245"/>
                    </a:lnTo>
                    <a:lnTo>
                      <a:pt x="78" y="228"/>
                    </a:lnTo>
                    <a:lnTo>
                      <a:pt x="49" y="209"/>
                    </a:lnTo>
                    <a:lnTo>
                      <a:pt x="10" y="199"/>
                    </a:lnTo>
                    <a:lnTo>
                      <a:pt x="52" y="189"/>
                    </a:lnTo>
                    <a:lnTo>
                      <a:pt x="23" y="163"/>
                    </a:lnTo>
                    <a:lnTo>
                      <a:pt x="0" y="160"/>
                    </a:lnTo>
                    <a:lnTo>
                      <a:pt x="36" y="153"/>
                    </a:lnTo>
                    <a:lnTo>
                      <a:pt x="65" y="157"/>
                    </a:lnTo>
                    <a:lnTo>
                      <a:pt x="26" y="114"/>
                    </a:lnTo>
                    <a:lnTo>
                      <a:pt x="13" y="82"/>
                    </a:lnTo>
                    <a:lnTo>
                      <a:pt x="42" y="104"/>
                    </a:lnTo>
                    <a:lnTo>
                      <a:pt x="75" y="108"/>
                    </a:lnTo>
                    <a:lnTo>
                      <a:pt x="62" y="46"/>
                    </a:lnTo>
                    <a:lnTo>
                      <a:pt x="59" y="0"/>
                    </a:lnTo>
                    <a:lnTo>
                      <a:pt x="68" y="29"/>
                    </a:lnTo>
                    <a:lnTo>
                      <a:pt x="101" y="62"/>
                    </a:lnTo>
                    <a:lnTo>
                      <a:pt x="98" y="26"/>
                    </a:lnTo>
                    <a:lnTo>
                      <a:pt x="101" y="7"/>
                    </a:lnTo>
                    <a:lnTo>
                      <a:pt x="121" y="36"/>
                    </a:lnTo>
                    <a:lnTo>
                      <a:pt x="147" y="55"/>
                    </a:lnTo>
                    <a:lnTo>
                      <a:pt x="173" y="10"/>
                    </a:lnTo>
                    <a:lnTo>
                      <a:pt x="186" y="42"/>
                    </a:lnTo>
                    <a:lnTo>
                      <a:pt x="209" y="69"/>
                    </a:lnTo>
                    <a:lnTo>
                      <a:pt x="222" y="26"/>
                    </a:lnTo>
                    <a:lnTo>
                      <a:pt x="238" y="88"/>
                    </a:lnTo>
                    <a:lnTo>
                      <a:pt x="349" y="554"/>
                    </a:lnTo>
                    <a:lnTo>
                      <a:pt x="284" y="63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2268" name="Freeform 38"/>
              <p:cNvSpPr>
                <a:spLocks/>
              </p:cNvSpPr>
              <p:nvPr/>
            </p:nvSpPr>
            <p:spPr bwMode="auto">
              <a:xfrm>
                <a:off x="2791" y="969"/>
                <a:ext cx="182" cy="124"/>
              </a:xfrm>
              <a:custGeom>
                <a:avLst/>
                <a:gdLst>
                  <a:gd name="T0" fmla="*/ 0 w 544"/>
                  <a:gd name="T1" fmla="*/ 0 h 372"/>
                  <a:gd name="T2" fmla="*/ 0 w 544"/>
                  <a:gd name="T3" fmla="*/ 0 h 372"/>
                  <a:gd name="T4" fmla="*/ 0 w 544"/>
                  <a:gd name="T5" fmla="*/ 0 h 372"/>
                  <a:gd name="T6" fmla="*/ 0 w 544"/>
                  <a:gd name="T7" fmla="*/ 0 h 372"/>
                  <a:gd name="T8" fmla="*/ 0 w 544"/>
                  <a:gd name="T9" fmla="*/ 0 h 372"/>
                  <a:gd name="T10" fmla="*/ 0 w 544"/>
                  <a:gd name="T11" fmla="*/ 0 h 372"/>
                  <a:gd name="T12" fmla="*/ 0 w 544"/>
                  <a:gd name="T13" fmla="*/ 0 h 372"/>
                  <a:gd name="T14" fmla="*/ 0 w 544"/>
                  <a:gd name="T15" fmla="*/ 0 h 372"/>
                  <a:gd name="T16" fmla="*/ 0 w 544"/>
                  <a:gd name="T17" fmla="*/ 0 h 372"/>
                  <a:gd name="T18" fmla="*/ 0 w 544"/>
                  <a:gd name="T19" fmla="*/ 0 h 372"/>
                  <a:gd name="T20" fmla="*/ 0 w 544"/>
                  <a:gd name="T21" fmla="*/ 0 h 372"/>
                  <a:gd name="T22" fmla="*/ 0 w 544"/>
                  <a:gd name="T23" fmla="*/ 0 h 372"/>
                  <a:gd name="T24" fmla="*/ 0 w 544"/>
                  <a:gd name="T25" fmla="*/ 0 h 372"/>
                  <a:gd name="T26" fmla="*/ 0 w 544"/>
                  <a:gd name="T27" fmla="*/ 0 h 37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44" h="372">
                    <a:moveTo>
                      <a:pt x="61" y="79"/>
                    </a:moveTo>
                    <a:lnTo>
                      <a:pt x="3" y="79"/>
                    </a:lnTo>
                    <a:lnTo>
                      <a:pt x="0" y="189"/>
                    </a:lnTo>
                    <a:lnTo>
                      <a:pt x="29" y="336"/>
                    </a:lnTo>
                    <a:lnTo>
                      <a:pt x="273" y="372"/>
                    </a:lnTo>
                    <a:lnTo>
                      <a:pt x="518" y="333"/>
                    </a:lnTo>
                    <a:lnTo>
                      <a:pt x="537" y="186"/>
                    </a:lnTo>
                    <a:lnTo>
                      <a:pt x="544" y="108"/>
                    </a:lnTo>
                    <a:lnTo>
                      <a:pt x="521" y="49"/>
                    </a:lnTo>
                    <a:lnTo>
                      <a:pt x="391" y="0"/>
                    </a:lnTo>
                    <a:lnTo>
                      <a:pt x="270" y="0"/>
                    </a:lnTo>
                    <a:lnTo>
                      <a:pt x="192" y="36"/>
                    </a:lnTo>
                    <a:lnTo>
                      <a:pt x="117" y="79"/>
                    </a:lnTo>
                    <a:lnTo>
                      <a:pt x="61" y="79"/>
                    </a:lnTo>
                    <a:close/>
                  </a:path>
                </a:pathLst>
              </a:custGeom>
              <a:solidFill>
                <a:srgbClr val="FF0000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2269" name="Freeform 39"/>
              <p:cNvSpPr>
                <a:spLocks/>
              </p:cNvSpPr>
              <p:nvPr/>
            </p:nvSpPr>
            <p:spPr bwMode="auto">
              <a:xfrm>
                <a:off x="2809" y="1054"/>
                <a:ext cx="165" cy="76"/>
              </a:xfrm>
              <a:custGeom>
                <a:avLst/>
                <a:gdLst>
                  <a:gd name="T0" fmla="*/ 0 w 495"/>
                  <a:gd name="T1" fmla="*/ 0 h 228"/>
                  <a:gd name="T2" fmla="*/ 0 w 495"/>
                  <a:gd name="T3" fmla="*/ 0 h 228"/>
                  <a:gd name="T4" fmla="*/ 0 w 495"/>
                  <a:gd name="T5" fmla="*/ 0 h 228"/>
                  <a:gd name="T6" fmla="*/ 0 w 495"/>
                  <a:gd name="T7" fmla="*/ 0 h 228"/>
                  <a:gd name="T8" fmla="*/ 0 w 495"/>
                  <a:gd name="T9" fmla="*/ 0 h 228"/>
                  <a:gd name="T10" fmla="*/ 0 w 495"/>
                  <a:gd name="T11" fmla="*/ 0 h 228"/>
                  <a:gd name="T12" fmla="*/ 0 w 495"/>
                  <a:gd name="T13" fmla="*/ 0 h 228"/>
                  <a:gd name="T14" fmla="*/ 0 w 495"/>
                  <a:gd name="T15" fmla="*/ 0 h 228"/>
                  <a:gd name="T16" fmla="*/ 0 w 495"/>
                  <a:gd name="T17" fmla="*/ 0 h 228"/>
                  <a:gd name="T18" fmla="*/ 0 w 495"/>
                  <a:gd name="T19" fmla="*/ 0 h 228"/>
                  <a:gd name="T20" fmla="*/ 0 w 495"/>
                  <a:gd name="T21" fmla="*/ 0 h 2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95" h="228">
                    <a:moveTo>
                      <a:pt x="62" y="16"/>
                    </a:moveTo>
                    <a:lnTo>
                      <a:pt x="0" y="58"/>
                    </a:lnTo>
                    <a:lnTo>
                      <a:pt x="254" y="228"/>
                    </a:lnTo>
                    <a:lnTo>
                      <a:pt x="319" y="130"/>
                    </a:lnTo>
                    <a:lnTo>
                      <a:pt x="433" y="91"/>
                    </a:lnTo>
                    <a:lnTo>
                      <a:pt x="495" y="16"/>
                    </a:lnTo>
                    <a:lnTo>
                      <a:pt x="436" y="0"/>
                    </a:lnTo>
                    <a:lnTo>
                      <a:pt x="306" y="23"/>
                    </a:lnTo>
                    <a:lnTo>
                      <a:pt x="231" y="26"/>
                    </a:lnTo>
                    <a:lnTo>
                      <a:pt x="172" y="9"/>
                    </a:lnTo>
                    <a:lnTo>
                      <a:pt x="62" y="16"/>
                    </a:lnTo>
                    <a:close/>
                  </a:path>
                </a:pathLst>
              </a:custGeom>
              <a:solidFill>
                <a:srgbClr val="FF0000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2270" name="Freeform 40"/>
              <p:cNvSpPr>
                <a:spLocks/>
              </p:cNvSpPr>
              <p:nvPr/>
            </p:nvSpPr>
            <p:spPr bwMode="auto">
              <a:xfrm>
                <a:off x="2732" y="1202"/>
                <a:ext cx="261" cy="74"/>
              </a:xfrm>
              <a:custGeom>
                <a:avLst/>
                <a:gdLst>
                  <a:gd name="T0" fmla="*/ 0 w 783"/>
                  <a:gd name="T1" fmla="*/ 0 h 224"/>
                  <a:gd name="T2" fmla="*/ 0 w 783"/>
                  <a:gd name="T3" fmla="*/ 0 h 224"/>
                  <a:gd name="T4" fmla="*/ 0 w 783"/>
                  <a:gd name="T5" fmla="*/ 0 h 224"/>
                  <a:gd name="T6" fmla="*/ 0 w 783"/>
                  <a:gd name="T7" fmla="*/ 0 h 224"/>
                  <a:gd name="T8" fmla="*/ 0 w 783"/>
                  <a:gd name="T9" fmla="*/ 0 h 224"/>
                  <a:gd name="T10" fmla="*/ 0 w 783"/>
                  <a:gd name="T11" fmla="*/ 0 h 224"/>
                  <a:gd name="T12" fmla="*/ 0 w 783"/>
                  <a:gd name="T13" fmla="*/ 0 h 224"/>
                  <a:gd name="T14" fmla="*/ 0 w 783"/>
                  <a:gd name="T15" fmla="*/ 0 h 224"/>
                  <a:gd name="T16" fmla="*/ 0 w 783"/>
                  <a:gd name="T17" fmla="*/ 0 h 224"/>
                  <a:gd name="T18" fmla="*/ 0 w 783"/>
                  <a:gd name="T19" fmla="*/ 0 h 224"/>
                  <a:gd name="T20" fmla="*/ 0 w 783"/>
                  <a:gd name="T21" fmla="*/ 0 h 224"/>
                  <a:gd name="T22" fmla="*/ 0 w 783"/>
                  <a:gd name="T23" fmla="*/ 0 h 224"/>
                  <a:gd name="T24" fmla="*/ 0 w 783"/>
                  <a:gd name="T25" fmla="*/ 0 h 224"/>
                  <a:gd name="T26" fmla="*/ 0 w 783"/>
                  <a:gd name="T27" fmla="*/ 0 h 224"/>
                  <a:gd name="T28" fmla="*/ 0 w 783"/>
                  <a:gd name="T29" fmla="*/ 0 h 224"/>
                  <a:gd name="T30" fmla="*/ 0 w 783"/>
                  <a:gd name="T31" fmla="*/ 0 h 22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783" h="224">
                    <a:moveTo>
                      <a:pt x="0" y="22"/>
                    </a:moveTo>
                    <a:lnTo>
                      <a:pt x="105" y="100"/>
                    </a:lnTo>
                    <a:lnTo>
                      <a:pt x="177" y="152"/>
                    </a:lnTo>
                    <a:lnTo>
                      <a:pt x="242" y="191"/>
                    </a:lnTo>
                    <a:lnTo>
                      <a:pt x="294" y="211"/>
                    </a:lnTo>
                    <a:lnTo>
                      <a:pt x="379" y="224"/>
                    </a:lnTo>
                    <a:lnTo>
                      <a:pt x="450" y="224"/>
                    </a:lnTo>
                    <a:lnTo>
                      <a:pt x="522" y="211"/>
                    </a:lnTo>
                    <a:lnTo>
                      <a:pt x="574" y="198"/>
                    </a:lnTo>
                    <a:lnTo>
                      <a:pt x="633" y="165"/>
                    </a:lnTo>
                    <a:lnTo>
                      <a:pt x="698" y="136"/>
                    </a:lnTo>
                    <a:lnTo>
                      <a:pt x="753" y="93"/>
                    </a:lnTo>
                    <a:lnTo>
                      <a:pt x="783" y="65"/>
                    </a:lnTo>
                    <a:lnTo>
                      <a:pt x="581" y="0"/>
                    </a:lnTo>
                    <a:lnTo>
                      <a:pt x="346" y="7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FF0000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2271" name="Freeform 41"/>
              <p:cNvSpPr>
                <a:spLocks/>
              </p:cNvSpPr>
              <p:nvPr/>
            </p:nvSpPr>
            <p:spPr bwMode="auto">
              <a:xfrm>
                <a:off x="2803" y="1098"/>
                <a:ext cx="103" cy="79"/>
              </a:xfrm>
              <a:custGeom>
                <a:avLst/>
                <a:gdLst>
                  <a:gd name="T0" fmla="*/ 0 w 310"/>
                  <a:gd name="T1" fmla="*/ 0 h 238"/>
                  <a:gd name="T2" fmla="*/ 0 w 310"/>
                  <a:gd name="T3" fmla="*/ 0 h 238"/>
                  <a:gd name="T4" fmla="*/ 0 w 310"/>
                  <a:gd name="T5" fmla="*/ 0 h 238"/>
                  <a:gd name="T6" fmla="*/ 0 w 310"/>
                  <a:gd name="T7" fmla="*/ 0 h 238"/>
                  <a:gd name="T8" fmla="*/ 0 w 310"/>
                  <a:gd name="T9" fmla="*/ 0 h 238"/>
                  <a:gd name="T10" fmla="*/ 0 w 310"/>
                  <a:gd name="T11" fmla="*/ 0 h 238"/>
                  <a:gd name="T12" fmla="*/ 0 w 310"/>
                  <a:gd name="T13" fmla="*/ 0 h 238"/>
                  <a:gd name="T14" fmla="*/ 0 w 310"/>
                  <a:gd name="T15" fmla="*/ 0 h 238"/>
                  <a:gd name="T16" fmla="*/ 0 w 310"/>
                  <a:gd name="T17" fmla="*/ 0 h 2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10" h="238">
                    <a:moveTo>
                      <a:pt x="0" y="0"/>
                    </a:moveTo>
                    <a:lnTo>
                      <a:pt x="20" y="78"/>
                    </a:lnTo>
                    <a:lnTo>
                      <a:pt x="43" y="120"/>
                    </a:lnTo>
                    <a:lnTo>
                      <a:pt x="75" y="166"/>
                    </a:lnTo>
                    <a:lnTo>
                      <a:pt x="108" y="205"/>
                    </a:lnTo>
                    <a:lnTo>
                      <a:pt x="141" y="238"/>
                    </a:lnTo>
                    <a:lnTo>
                      <a:pt x="310" y="109"/>
                    </a:lnTo>
                    <a:lnTo>
                      <a:pt x="212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2272" name="Freeform 42"/>
              <p:cNvSpPr>
                <a:spLocks/>
              </p:cNvSpPr>
              <p:nvPr/>
            </p:nvSpPr>
            <p:spPr bwMode="auto">
              <a:xfrm>
                <a:off x="2835" y="1019"/>
                <a:ext cx="154" cy="183"/>
              </a:xfrm>
              <a:custGeom>
                <a:avLst/>
                <a:gdLst>
                  <a:gd name="T0" fmla="*/ 0 w 463"/>
                  <a:gd name="T1" fmla="*/ 0 h 550"/>
                  <a:gd name="T2" fmla="*/ 0 w 463"/>
                  <a:gd name="T3" fmla="*/ 0 h 550"/>
                  <a:gd name="T4" fmla="*/ 0 w 463"/>
                  <a:gd name="T5" fmla="*/ 0 h 550"/>
                  <a:gd name="T6" fmla="*/ 0 w 463"/>
                  <a:gd name="T7" fmla="*/ 0 h 550"/>
                  <a:gd name="T8" fmla="*/ 0 w 463"/>
                  <a:gd name="T9" fmla="*/ 0 h 550"/>
                  <a:gd name="T10" fmla="*/ 0 w 463"/>
                  <a:gd name="T11" fmla="*/ 0 h 550"/>
                  <a:gd name="T12" fmla="*/ 0 w 463"/>
                  <a:gd name="T13" fmla="*/ 0 h 550"/>
                  <a:gd name="T14" fmla="*/ 0 w 463"/>
                  <a:gd name="T15" fmla="*/ 0 h 550"/>
                  <a:gd name="T16" fmla="*/ 0 w 463"/>
                  <a:gd name="T17" fmla="*/ 0 h 550"/>
                  <a:gd name="T18" fmla="*/ 0 w 463"/>
                  <a:gd name="T19" fmla="*/ 0 h 550"/>
                  <a:gd name="T20" fmla="*/ 0 w 463"/>
                  <a:gd name="T21" fmla="*/ 0 h 550"/>
                  <a:gd name="T22" fmla="*/ 0 w 463"/>
                  <a:gd name="T23" fmla="*/ 0 h 550"/>
                  <a:gd name="T24" fmla="*/ 0 w 463"/>
                  <a:gd name="T25" fmla="*/ 0 h 550"/>
                  <a:gd name="T26" fmla="*/ 0 w 463"/>
                  <a:gd name="T27" fmla="*/ 0 h 550"/>
                  <a:gd name="T28" fmla="*/ 0 w 463"/>
                  <a:gd name="T29" fmla="*/ 0 h 550"/>
                  <a:gd name="T30" fmla="*/ 0 w 463"/>
                  <a:gd name="T31" fmla="*/ 0 h 550"/>
                  <a:gd name="T32" fmla="*/ 0 w 463"/>
                  <a:gd name="T33" fmla="*/ 0 h 550"/>
                  <a:gd name="T34" fmla="*/ 0 w 463"/>
                  <a:gd name="T35" fmla="*/ 0 h 550"/>
                  <a:gd name="T36" fmla="*/ 0 w 463"/>
                  <a:gd name="T37" fmla="*/ 0 h 550"/>
                  <a:gd name="T38" fmla="*/ 0 w 463"/>
                  <a:gd name="T39" fmla="*/ 0 h 550"/>
                  <a:gd name="T40" fmla="*/ 0 w 463"/>
                  <a:gd name="T41" fmla="*/ 0 h 550"/>
                  <a:gd name="T42" fmla="*/ 0 w 463"/>
                  <a:gd name="T43" fmla="*/ 0 h 550"/>
                  <a:gd name="T44" fmla="*/ 0 w 463"/>
                  <a:gd name="T45" fmla="*/ 0 h 55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63" h="550">
                    <a:moveTo>
                      <a:pt x="13" y="542"/>
                    </a:moveTo>
                    <a:lnTo>
                      <a:pt x="0" y="476"/>
                    </a:lnTo>
                    <a:lnTo>
                      <a:pt x="39" y="411"/>
                    </a:lnTo>
                    <a:lnTo>
                      <a:pt x="124" y="346"/>
                    </a:lnTo>
                    <a:lnTo>
                      <a:pt x="195" y="294"/>
                    </a:lnTo>
                    <a:lnTo>
                      <a:pt x="228" y="229"/>
                    </a:lnTo>
                    <a:lnTo>
                      <a:pt x="287" y="209"/>
                    </a:lnTo>
                    <a:lnTo>
                      <a:pt x="352" y="196"/>
                    </a:lnTo>
                    <a:lnTo>
                      <a:pt x="378" y="144"/>
                    </a:lnTo>
                    <a:lnTo>
                      <a:pt x="411" y="72"/>
                    </a:lnTo>
                    <a:lnTo>
                      <a:pt x="430" y="13"/>
                    </a:lnTo>
                    <a:lnTo>
                      <a:pt x="450" y="0"/>
                    </a:lnTo>
                    <a:lnTo>
                      <a:pt x="463" y="87"/>
                    </a:lnTo>
                    <a:lnTo>
                      <a:pt x="463" y="162"/>
                    </a:lnTo>
                    <a:lnTo>
                      <a:pt x="463" y="215"/>
                    </a:lnTo>
                    <a:lnTo>
                      <a:pt x="456" y="270"/>
                    </a:lnTo>
                    <a:lnTo>
                      <a:pt x="446" y="322"/>
                    </a:lnTo>
                    <a:lnTo>
                      <a:pt x="424" y="381"/>
                    </a:lnTo>
                    <a:lnTo>
                      <a:pt x="401" y="426"/>
                    </a:lnTo>
                    <a:lnTo>
                      <a:pt x="368" y="475"/>
                    </a:lnTo>
                    <a:lnTo>
                      <a:pt x="310" y="550"/>
                    </a:lnTo>
                    <a:lnTo>
                      <a:pt x="195" y="535"/>
                    </a:lnTo>
                    <a:lnTo>
                      <a:pt x="13" y="542"/>
                    </a:lnTo>
                    <a:close/>
                  </a:path>
                </a:pathLst>
              </a:custGeom>
              <a:solidFill>
                <a:srgbClr val="FF0000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2273" name="Freeform 43"/>
              <p:cNvSpPr>
                <a:spLocks/>
              </p:cNvSpPr>
              <p:nvPr/>
            </p:nvSpPr>
            <p:spPr bwMode="auto">
              <a:xfrm>
                <a:off x="2633" y="1152"/>
                <a:ext cx="364" cy="87"/>
              </a:xfrm>
              <a:custGeom>
                <a:avLst/>
                <a:gdLst>
                  <a:gd name="T0" fmla="*/ 0 w 1092"/>
                  <a:gd name="T1" fmla="*/ 0 h 261"/>
                  <a:gd name="T2" fmla="*/ 0 w 1092"/>
                  <a:gd name="T3" fmla="*/ 0 h 261"/>
                  <a:gd name="T4" fmla="*/ 0 w 1092"/>
                  <a:gd name="T5" fmla="*/ 0 h 261"/>
                  <a:gd name="T6" fmla="*/ 0 w 1092"/>
                  <a:gd name="T7" fmla="*/ 0 h 261"/>
                  <a:gd name="T8" fmla="*/ 0 w 1092"/>
                  <a:gd name="T9" fmla="*/ 0 h 261"/>
                  <a:gd name="T10" fmla="*/ 0 w 1092"/>
                  <a:gd name="T11" fmla="*/ 0 h 261"/>
                  <a:gd name="T12" fmla="*/ 0 w 1092"/>
                  <a:gd name="T13" fmla="*/ 0 h 261"/>
                  <a:gd name="T14" fmla="*/ 0 w 1092"/>
                  <a:gd name="T15" fmla="*/ 0 h 261"/>
                  <a:gd name="T16" fmla="*/ 0 w 1092"/>
                  <a:gd name="T17" fmla="*/ 0 h 261"/>
                  <a:gd name="T18" fmla="*/ 0 w 1092"/>
                  <a:gd name="T19" fmla="*/ 0 h 261"/>
                  <a:gd name="T20" fmla="*/ 0 w 1092"/>
                  <a:gd name="T21" fmla="*/ 0 h 261"/>
                  <a:gd name="T22" fmla="*/ 0 w 1092"/>
                  <a:gd name="T23" fmla="*/ 0 h 261"/>
                  <a:gd name="T24" fmla="*/ 0 w 1092"/>
                  <a:gd name="T25" fmla="*/ 0 h 261"/>
                  <a:gd name="T26" fmla="*/ 0 w 1092"/>
                  <a:gd name="T27" fmla="*/ 0 h 261"/>
                  <a:gd name="T28" fmla="*/ 0 w 1092"/>
                  <a:gd name="T29" fmla="*/ 0 h 261"/>
                  <a:gd name="T30" fmla="*/ 0 w 1092"/>
                  <a:gd name="T31" fmla="*/ 0 h 261"/>
                  <a:gd name="T32" fmla="*/ 0 w 1092"/>
                  <a:gd name="T33" fmla="*/ 0 h 261"/>
                  <a:gd name="T34" fmla="*/ 0 w 1092"/>
                  <a:gd name="T35" fmla="*/ 0 h 261"/>
                  <a:gd name="T36" fmla="*/ 0 w 1092"/>
                  <a:gd name="T37" fmla="*/ 0 h 261"/>
                  <a:gd name="T38" fmla="*/ 0 w 1092"/>
                  <a:gd name="T39" fmla="*/ 0 h 261"/>
                  <a:gd name="T40" fmla="*/ 0 w 1092"/>
                  <a:gd name="T41" fmla="*/ 0 h 261"/>
                  <a:gd name="T42" fmla="*/ 0 w 1092"/>
                  <a:gd name="T43" fmla="*/ 0 h 261"/>
                  <a:gd name="T44" fmla="*/ 0 w 1092"/>
                  <a:gd name="T45" fmla="*/ 0 h 261"/>
                  <a:gd name="T46" fmla="*/ 0 w 1092"/>
                  <a:gd name="T47" fmla="*/ 0 h 261"/>
                  <a:gd name="T48" fmla="*/ 0 w 1092"/>
                  <a:gd name="T49" fmla="*/ 0 h 261"/>
                  <a:gd name="T50" fmla="*/ 0 w 1092"/>
                  <a:gd name="T51" fmla="*/ 0 h 261"/>
                  <a:gd name="T52" fmla="*/ 0 w 1092"/>
                  <a:gd name="T53" fmla="*/ 0 h 261"/>
                  <a:gd name="T54" fmla="*/ 0 w 1092"/>
                  <a:gd name="T55" fmla="*/ 0 h 261"/>
                  <a:gd name="T56" fmla="*/ 0 w 1092"/>
                  <a:gd name="T57" fmla="*/ 0 h 261"/>
                  <a:gd name="T58" fmla="*/ 0 w 1092"/>
                  <a:gd name="T59" fmla="*/ 0 h 261"/>
                  <a:gd name="T60" fmla="*/ 0 w 1092"/>
                  <a:gd name="T61" fmla="*/ 0 h 261"/>
                  <a:gd name="T62" fmla="*/ 0 w 1092"/>
                  <a:gd name="T63" fmla="*/ 0 h 261"/>
                  <a:gd name="T64" fmla="*/ 0 w 1092"/>
                  <a:gd name="T65" fmla="*/ 0 h 261"/>
                  <a:gd name="T66" fmla="*/ 0 w 1092"/>
                  <a:gd name="T67" fmla="*/ 0 h 261"/>
                  <a:gd name="T68" fmla="*/ 0 w 1092"/>
                  <a:gd name="T69" fmla="*/ 0 h 261"/>
                  <a:gd name="T70" fmla="*/ 0 w 1092"/>
                  <a:gd name="T71" fmla="*/ 0 h 261"/>
                  <a:gd name="T72" fmla="*/ 0 w 1092"/>
                  <a:gd name="T73" fmla="*/ 0 h 261"/>
                  <a:gd name="T74" fmla="*/ 0 w 1092"/>
                  <a:gd name="T75" fmla="*/ 0 h 261"/>
                  <a:gd name="T76" fmla="*/ 0 w 1092"/>
                  <a:gd name="T77" fmla="*/ 0 h 261"/>
                  <a:gd name="T78" fmla="*/ 0 w 1092"/>
                  <a:gd name="T79" fmla="*/ 0 h 261"/>
                  <a:gd name="T80" fmla="*/ 0 w 1092"/>
                  <a:gd name="T81" fmla="*/ 0 h 261"/>
                  <a:gd name="T82" fmla="*/ 0 w 1092"/>
                  <a:gd name="T83" fmla="*/ 0 h 261"/>
                  <a:gd name="T84" fmla="*/ 0 w 1092"/>
                  <a:gd name="T85" fmla="*/ 0 h 261"/>
                  <a:gd name="T86" fmla="*/ 0 w 1092"/>
                  <a:gd name="T87" fmla="*/ 0 h 261"/>
                  <a:gd name="T88" fmla="*/ 0 w 1092"/>
                  <a:gd name="T89" fmla="*/ 0 h 261"/>
                  <a:gd name="T90" fmla="*/ 0 w 1092"/>
                  <a:gd name="T91" fmla="*/ 0 h 261"/>
                  <a:gd name="T92" fmla="*/ 0 w 1092"/>
                  <a:gd name="T93" fmla="*/ 0 h 261"/>
                  <a:gd name="T94" fmla="*/ 0 w 1092"/>
                  <a:gd name="T95" fmla="*/ 0 h 261"/>
                  <a:gd name="T96" fmla="*/ 0 w 1092"/>
                  <a:gd name="T97" fmla="*/ 0 h 26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092" h="261">
                    <a:moveTo>
                      <a:pt x="195" y="33"/>
                    </a:moveTo>
                    <a:lnTo>
                      <a:pt x="218" y="63"/>
                    </a:lnTo>
                    <a:lnTo>
                      <a:pt x="267" y="85"/>
                    </a:lnTo>
                    <a:lnTo>
                      <a:pt x="313" y="89"/>
                    </a:lnTo>
                    <a:lnTo>
                      <a:pt x="352" y="85"/>
                    </a:lnTo>
                    <a:lnTo>
                      <a:pt x="436" y="98"/>
                    </a:lnTo>
                    <a:lnTo>
                      <a:pt x="515" y="137"/>
                    </a:lnTo>
                    <a:lnTo>
                      <a:pt x="580" y="141"/>
                    </a:lnTo>
                    <a:lnTo>
                      <a:pt x="619" y="131"/>
                    </a:lnTo>
                    <a:lnTo>
                      <a:pt x="671" y="122"/>
                    </a:lnTo>
                    <a:lnTo>
                      <a:pt x="723" y="118"/>
                    </a:lnTo>
                    <a:lnTo>
                      <a:pt x="769" y="115"/>
                    </a:lnTo>
                    <a:lnTo>
                      <a:pt x="808" y="118"/>
                    </a:lnTo>
                    <a:lnTo>
                      <a:pt x="880" y="118"/>
                    </a:lnTo>
                    <a:lnTo>
                      <a:pt x="964" y="144"/>
                    </a:lnTo>
                    <a:lnTo>
                      <a:pt x="1030" y="189"/>
                    </a:lnTo>
                    <a:lnTo>
                      <a:pt x="1092" y="213"/>
                    </a:lnTo>
                    <a:lnTo>
                      <a:pt x="1052" y="243"/>
                    </a:lnTo>
                    <a:lnTo>
                      <a:pt x="1033" y="229"/>
                    </a:lnTo>
                    <a:lnTo>
                      <a:pt x="971" y="215"/>
                    </a:lnTo>
                    <a:lnTo>
                      <a:pt x="867" y="202"/>
                    </a:lnTo>
                    <a:lnTo>
                      <a:pt x="854" y="170"/>
                    </a:lnTo>
                    <a:lnTo>
                      <a:pt x="834" y="170"/>
                    </a:lnTo>
                    <a:lnTo>
                      <a:pt x="801" y="215"/>
                    </a:lnTo>
                    <a:lnTo>
                      <a:pt x="743" y="228"/>
                    </a:lnTo>
                    <a:lnTo>
                      <a:pt x="697" y="231"/>
                    </a:lnTo>
                    <a:lnTo>
                      <a:pt x="625" y="244"/>
                    </a:lnTo>
                    <a:lnTo>
                      <a:pt x="573" y="261"/>
                    </a:lnTo>
                    <a:lnTo>
                      <a:pt x="502" y="254"/>
                    </a:lnTo>
                    <a:lnTo>
                      <a:pt x="459" y="224"/>
                    </a:lnTo>
                    <a:lnTo>
                      <a:pt x="410" y="209"/>
                    </a:lnTo>
                    <a:lnTo>
                      <a:pt x="374" y="216"/>
                    </a:lnTo>
                    <a:lnTo>
                      <a:pt x="339" y="215"/>
                    </a:lnTo>
                    <a:lnTo>
                      <a:pt x="306" y="195"/>
                    </a:lnTo>
                    <a:lnTo>
                      <a:pt x="267" y="163"/>
                    </a:lnTo>
                    <a:lnTo>
                      <a:pt x="228" y="137"/>
                    </a:lnTo>
                    <a:lnTo>
                      <a:pt x="192" y="138"/>
                    </a:lnTo>
                    <a:lnTo>
                      <a:pt x="150" y="150"/>
                    </a:lnTo>
                    <a:lnTo>
                      <a:pt x="110" y="169"/>
                    </a:lnTo>
                    <a:lnTo>
                      <a:pt x="71" y="182"/>
                    </a:lnTo>
                    <a:lnTo>
                      <a:pt x="26" y="183"/>
                    </a:lnTo>
                    <a:lnTo>
                      <a:pt x="6" y="162"/>
                    </a:lnTo>
                    <a:lnTo>
                      <a:pt x="0" y="144"/>
                    </a:lnTo>
                    <a:lnTo>
                      <a:pt x="26" y="104"/>
                    </a:lnTo>
                    <a:lnTo>
                      <a:pt x="42" y="44"/>
                    </a:lnTo>
                    <a:lnTo>
                      <a:pt x="45" y="20"/>
                    </a:lnTo>
                    <a:lnTo>
                      <a:pt x="68" y="1"/>
                    </a:lnTo>
                    <a:lnTo>
                      <a:pt x="97" y="0"/>
                    </a:lnTo>
                    <a:lnTo>
                      <a:pt x="195" y="33"/>
                    </a:lnTo>
                    <a:close/>
                  </a:path>
                </a:pathLst>
              </a:custGeom>
              <a:solidFill>
                <a:srgbClr val="FF0000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2274" name="Freeform 44"/>
              <p:cNvSpPr>
                <a:spLocks/>
              </p:cNvSpPr>
              <p:nvPr/>
            </p:nvSpPr>
            <p:spPr bwMode="auto">
              <a:xfrm>
                <a:off x="2759" y="982"/>
                <a:ext cx="130" cy="142"/>
              </a:xfrm>
              <a:custGeom>
                <a:avLst/>
                <a:gdLst>
                  <a:gd name="T0" fmla="*/ 0 w 391"/>
                  <a:gd name="T1" fmla="*/ 0 h 426"/>
                  <a:gd name="T2" fmla="*/ 0 w 391"/>
                  <a:gd name="T3" fmla="*/ 0 h 426"/>
                  <a:gd name="T4" fmla="*/ 0 w 391"/>
                  <a:gd name="T5" fmla="*/ 0 h 426"/>
                  <a:gd name="T6" fmla="*/ 0 w 391"/>
                  <a:gd name="T7" fmla="*/ 0 h 426"/>
                  <a:gd name="T8" fmla="*/ 0 w 391"/>
                  <a:gd name="T9" fmla="*/ 0 h 426"/>
                  <a:gd name="T10" fmla="*/ 0 w 391"/>
                  <a:gd name="T11" fmla="*/ 0 h 426"/>
                  <a:gd name="T12" fmla="*/ 0 w 391"/>
                  <a:gd name="T13" fmla="*/ 0 h 426"/>
                  <a:gd name="T14" fmla="*/ 0 w 391"/>
                  <a:gd name="T15" fmla="*/ 0 h 426"/>
                  <a:gd name="T16" fmla="*/ 0 w 391"/>
                  <a:gd name="T17" fmla="*/ 0 h 426"/>
                  <a:gd name="T18" fmla="*/ 0 w 391"/>
                  <a:gd name="T19" fmla="*/ 0 h 426"/>
                  <a:gd name="T20" fmla="*/ 0 w 391"/>
                  <a:gd name="T21" fmla="*/ 0 h 426"/>
                  <a:gd name="T22" fmla="*/ 0 w 391"/>
                  <a:gd name="T23" fmla="*/ 0 h 426"/>
                  <a:gd name="T24" fmla="*/ 0 w 391"/>
                  <a:gd name="T25" fmla="*/ 0 h 426"/>
                  <a:gd name="T26" fmla="*/ 0 w 391"/>
                  <a:gd name="T27" fmla="*/ 0 h 426"/>
                  <a:gd name="T28" fmla="*/ 0 w 391"/>
                  <a:gd name="T29" fmla="*/ 0 h 426"/>
                  <a:gd name="T30" fmla="*/ 0 w 391"/>
                  <a:gd name="T31" fmla="*/ 0 h 426"/>
                  <a:gd name="T32" fmla="*/ 0 w 391"/>
                  <a:gd name="T33" fmla="*/ 0 h 426"/>
                  <a:gd name="T34" fmla="*/ 0 w 391"/>
                  <a:gd name="T35" fmla="*/ 0 h 426"/>
                  <a:gd name="T36" fmla="*/ 0 w 391"/>
                  <a:gd name="T37" fmla="*/ 0 h 426"/>
                  <a:gd name="T38" fmla="*/ 0 w 391"/>
                  <a:gd name="T39" fmla="*/ 0 h 426"/>
                  <a:gd name="T40" fmla="*/ 0 w 391"/>
                  <a:gd name="T41" fmla="*/ 0 h 426"/>
                  <a:gd name="T42" fmla="*/ 0 w 391"/>
                  <a:gd name="T43" fmla="*/ 0 h 426"/>
                  <a:gd name="T44" fmla="*/ 0 w 391"/>
                  <a:gd name="T45" fmla="*/ 0 h 426"/>
                  <a:gd name="T46" fmla="*/ 0 w 391"/>
                  <a:gd name="T47" fmla="*/ 0 h 426"/>
                  <a:gd name="T48" fmla="*/ 0 w 391"/>
                  <a:gd name="T49" fmla="*/ 0 h 426"/>
                  <a:gd name="T50" fmla="*/ 0 w 391"/>
                  <a:gd name="T51" fmla="*/ 0 h 426"/>
                  <a:gd name="T52" fmla="*/ 0 w 391"/>
                  <a:gd name="T53" fmla="*/ 0 h 426"/>
                  <a:gd name="T54" fmla="*/ 0 w 391"/>
                  <a:gd name="T55" fmla="*/ 0 h 42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91" h="426">
                    <a:moveTo>
                      <a:pt x="391" y="426"/>
                    </a:moveTo>
                    <a:lnTo>
                      <a:pt x="381" y="396"/>
                    </a:lnTo>
                    <a:lnTo>
                      <a:pt x="326" y="358"/>
                    </a:lnTo>
                    <a:lnTo>
                      <a:pt x="254" y="319"/>
                    </a:lnTo>
                    <a:lnTo>
                      <a:pt x="189" y="267"/>
                    </a:lnTo>
                    <a:lnTo>
                      <a:pt x="192" y="263"/>
                    </a:lnTo>
                    <a:lnTo>
                      <a:pt x="150" y="221"/>
                    </a:lnTo>
                    <a:lnTo>
                      <a:pt x="130" y="171"/>
                    </a:lnTo>
                    <a:lnTo>
                      <a:pt x="117" y="130"/>
                    </a:lnTo>
                    <a:lnTo>
                      <a:pt x="117" y="71"/>
                    </a:lnTo>
                    <a:lnTo>
                      <a:pt x="137" y="52"/>
                    </a:lnTo>
                    <a:lnTo>
                      <a:pt x="234" y="65"/>
                    </a:lnTo>
                    <a:lnTo>
                      <a:pt x="150" y="6"/>
                    </a:lnTo>
                    <a:lnTo>
                      <a:pt x="78" y="0"/>
                    </a:lnTo>
                    <a:lnTo>
                      <a:pt x="26" y="19"/>
                    </a:lnTo>
                    <a:lnTo>
                      <a:pt x="13" y="47"/>
                    </a:lnTo>
                    <a:lnTo>
                      <a:pt x="0" y="92"/>
                    </a:lnTo>
                    <a:lnTo>
                      <a:pt x="13" y="135"/>
                    </a:lnTo>
                    <a:lnTo>
                      <a:pt x="49" y="170"/>
                    </a:lnTo>
                    <a:lnTo>
                      <a:pt x="78" y="195"/>
                    </a:lnTo>
                    <a:lnTo>
                      <a:pt x="91" y="260"/>
                    </a:lnTo>
                    <a:lnTo>
                      <a:pt x="91" y="302"/>
                    </a:lnTo>
                    <a:lnTo>
                      <a:pt x="111" y="354"/>
                    </a:lnTo>
                    <a:lnTo>
                      <a:pt x="150" y="397"/>
                    </a:lnTo>
                    <a:lnTo>
                      <a:pt x="202" y="410"/>
                    </a:lnTo>
                    <a:lnTo>
                      <a:pt x="267" y="404"/>
                    </a:lnTo>
                    <a:lnTo>
                      <a:pt x="326" y="410"/>
                    </a:lnTo>
                    <a:lnTo>
                      <a:pt x="391" y="426"/>
                    </a:lnTo>
                    <a:close/>
                  </a:path>
                </a:pathLst>
              </a:custGeom>
              <a:solidFill>
                <a:srgbClr val="FF0000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2275" name="Freeform 45"/>
              <p:cNvSpPr>
                <a:spLocks/>
              </p:cNvSpPr>
              <p:nvPr/>
            </p:nvSpPr>
            <p:spPr bwMode="auto">
              <a:xfrm>
                <a:off x="2837" y="1018"/>
                <a:ext cx="146" cy="157"/>
              </a:xfrm>
              <a:custGeom>
                <a:avLst/>
                <a:gdLst>
                  <a:gd name="T0" fmla="*/ 0 w 440"/>
                  <a:gd name="T1" fmla="*/ 0 h 473"/>
                  <a:gd name="T2" fmla="*/ 0 w 440"/>
                  <a:gd name="T3" fmla="*/ 0 h 473"/>
                  <a:gd name="T4" fmla="*/ 0 w 440"/>
                  <a:gd name="T5" fmla="*/ 0 h 473"/>
                  <a:gd name="T6" fmla="*/ 0 w 440"/>
                  <a:gd name="T7" fmla="*/ 0 h 473"/>
                  <a:gd name="T8" fmla="*/ 0 w 440"/>
                  <a:gd name="T9" fmla="*/ 0 h 473"/>
                  <a:gd name="T10" fmla="*/ 0 w 440"/>
                  <a:gd name="T11" fmla="*/ 0 h 473"/>
                  <a:gd name="T12" fmla="*/ 0 w 440"/>
                  <a:gd name="T13" fmla="*/ 0 h 473"/>
                  <a:gd name="T14" fmla="*/ 0 w 440"/>
                  <a:gd name="T15" fmla="*/ 0 h 473"/>
                  <a:gd name="T16" fmla="*/ 0 w 440"/>
                  <a:gd name="T17" fmla="*/ 0 h 473"/>
                  <a:gd name="T18" fmla="*/ 0 w 440"/>
                  <a:gd name="T19" fmla="*/ 0 h 473"/>
                  <a:gd name="T20" fmla="*/ 0 w 440"/>
                  <a:gd name="T21" fmla="*/ 0 h 473"/>
                  <a:gd name="T22" fmla="*/ 0 w 440"/>
                  <a:gd name="T23" fmla="*/ 0 h 473"/>
                  <a:gd name="T24" fmla="*/ 0 w 440"/>
                  <a:gd name="T25" fmla="*/ 0 h 473"/>
                  <a:gd name="T26" fmla="*/ 0 w 440"/>
                  <a:gd name="T27" fmla="*/ 0 h 473"/>
                  <a:gd name="T28" fmla="*/ 0 w 440"/>
                  <a:gd name="T29" fmla="*/ 0 h 473"/>
                  <a:gd name="T30" fmla="*/ 0 w 440"/>
                  <a:gd name="T31" fmla="*/ 0 h 473"/>
                  <a:gd name="T32" fmla="*/ 0 w 440"/>
                  <a:gd name="T33" fmla="*/ 0 h 473"/>
                  <a:gd name="T34" fmla="*/ 0 w 440"/>
                  <a:gd name="T35" fmla="*/ 0 h 473"/>
                  <a:gd name="T36" fmla="*/ 0 w 440"/>
                  <a:gd name="T37" fmla="*/ 0 h 473"/>
                  <a:gd name="T38" fmla="*/ 0 w 440"/>
                  <a:gd name="T39" fmla="*/ 0 h 473"/>
                  <a:gd name="T40" fmla="*/ 0 w 440"/>
                  <a:gd name="T41" fmla="*/ 0 h 473"/>
                  <a:gd name="T42" fmla="*/ 0 w 440"/>
                  <a:gd name="T43" fmla="*/ 0 h 473"/>
                  <a:gd name="T44" fmla="*/ 0 w 440"/>
                  <a:gd name="T45" fmla="*/ 0 h 473"/>
                  <a:gd name="T46" fmla="*/ 0 w 440"/>
                  <a:gd name="T47" fmla="*/ 0 h 473"/>
                  <a:gd name="T48" fmla="*/ 0 w 440"/>
                  <a:gd name="T49" fmla="*/ 0 h 473"/>
                  <a:gd name="T50" fmla="*/ 0 w 440"/>
                  <a:gd name="T51" fmla="*/ 0 h 473"/>
                  <a:gd name="T52" fmla="*/ 0 w 440"/>
                  <a:gd name="T53" fmla="*/ 0 h 473"/>
                  <a:gd name="T54" fmla="*/ 0 w 440"/>
                  <a:gd name="T55" fmla="*/ 0 h 473"/>
                  <a:gd name="T56" fmla="*/ 0 w 440"/>
                  <a:gd name="T57" fmla="*/ 0 h 473"/>
                  <a:gd name="T58" fmla="*/ 0 w 440"/>
                  <a:gd name="T59" fmla="*/ 0 h 473"/>
                  <a:gd name="T60" fmla="*/ 0 w 440"/>
                  <a:gd name="T61" fmla="*/ 0 h 473"/>
                  <a:gd name="T62" fmla="*/ 0 w 440"/>
                  <a:gd name="T63" fmla="*/ 0 h 473"/>
                  <a:gd name="T64" fmla="*/ 0 w 440"/>
                  <a:gd name="T65" fmla="*/ 0 h 473"/>
                  <a:gd name="T66" fmla="*/ 0 w 440"/>
                  <a:gd name="T67" fmla="*/ 0 h 473"/>
                  <a:gd name="T68" fmla="*/ 0 w 440"/>
                  <a:gd name="T69" fmla="*/ 0 h 473"/>
                  <a:gd name="T70" fmla="*/ 0 w 440"/>
                  <a:gd name="T71" fmla="*/ 0 h 473"/>
                  <a:gd name="T72" fmla="*/ 0 w 440"/>
                  <a:gd name="T73" fmla="*/ 0 h 47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40" h="473">
                    <a:moveTo>
                      <a:pt x="0" y="473"/>
                    </a:moveTo>
                    <a:lnTo>
                      <a:pt x="40" y="434"/>
                    </a:lnTo>
                    <a:lnTo>
                      <a:pt x="92" y="414"/>
                    </a:lnTo>
                    <a:lnTo>
                      <a:pt x="154" y="391"/>
                    </a:lnTo>
                    <a:lnTo>
                      <a:pt x="167" y="368"/>
                    </a:lnTo>
                    <a:lnTo>
                      <a:pt x="167" y="355"/>
                    </a:lnTo>
                    <a:lnTo>
                      <a:pt x="183" y="336"/>
                    </a:lnTo>
                    <a:lnTo>
                      <a:pt x="232" y="310"/>
                    </a:lnTo>
                    <a:lnTo>
                      <a:pt x="238" y="280"/>
                    </a:lnTo>
                    <a:lnTo>
                      <a:pt x="242" y="251"/>
                    </a:lnTo>
                    <a:lnTo>
                      <a:pt x="264" y="248"/>
                    </a:lnTo>
                    <a:lnTo>
                      <a:pt x="320" y="245"/>
                    </a:lnTo>
                    <a:lnTo>
                      <a:pt x="356" y="228"/>
                    </a:lnTo>
                    <a:lnTo>
                      <a:pt x="362" y="199"/>
                    </a:lnTo>
                    <a:lnTo>
                      <a:pt x="401" y="176"/>
                    </a:lnTo>
                    <a:lnTo>
                      <a:pt x="421" y="144"/>
                    </a:lnTo>
                    <a:lnTo>
                      <a:pt x="434" y="101"/>
                    </a:lnTo>
                    <a:lnTo>
                      <a:pt x="437" y="82"/>
                    </a:lnTo>
                    <a:lnTo>
                      <a:pt x="440" y="0"/>
                    </a:lnTo>
                    <a:lnTo>
                      <a:pt x="408" y="36"/>
                    </a:lnTo>
                    <a:lnTo>
                      <a:pt x="405" y="72"/>
                    </a:lnTo>
                    <a:lnTo>
                      <a:pt x="388" y="111"/>
                    </a:lnTo>
                    <a:lnTo>
                      <a:pt x="369" y="140"/>
                    </a:lnTo>
                    <a:lnTo>
                      <a:pt x="349" y="173"/>
                    </a:lnTo>
                    <a:lnTo>
                      <a:pt x="336" y="186"/>
                    </a:lnTo>
                    <a:lnTo>
                      <a:pt x="310" y="192"/>
                    </a:lnTo>
                    <a:lnTo>
                      <a:pt x="264" y="205"/>
                    </a:lnTo>
                    <a:lnTo>
                      <a:pt x="216" y="219"/>
                    </a:lnTo>
                    <a:lnTo>
                      <a:pt x="196" y="245"/>
                    </a:lnTo>
                    <a:lnTo>
                      <a:pt x="193" y="261"/>
                    </a:lnTo>
                    <a:lnTo>
                      <a:pt x="180" y="297"/>
                    </a:lnTo>
                    <a:lnTo>
                      <a:pt x="134" y="323"/>
                    </a:lnTo>
                    <a:lnTo>
                      <a:pt x="105" y="339"/>
                    </a:lnTo>
                    <a:lnTo>
                      <a:pt x="75" y="362"/>
                    </a:lnTo>
                    <a:lnTo>
                      <a:pt x="33" y="395"/>
                    </a:lnTo>
                    <a:lnTo>
                      <a:pt x="13" y="421"/>
                    </a:lnTo>
                    <a:lnTo>
                      <a:pt x="0" y="473"/>
                    </a:lnTo>
                    <a:close/>
                  </a:path>
                </a:pathLst>
              </a:custGeom>
              <a:solidFill>
                <a:srgbClr val="FF0000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2276" name="Freeform 46"/>
              <p:cNvSpPr>
                <a:spLocks/>
              </p:cNvSpPr>
              <p:nvPr/>
            </p:nvSpPr>
            <p:spPr bwMode="auto">
              <a:xfrm>
                <a:off x="2818" y="963"/>
                <a:ext cx="168" cy="107"/>
              </a:xfrm>
              <a:custGeom>
                <a:avLst/>
                <a:gdLst>
                  <a:gd name="T0" fmla="*/ 0 w 502"/>
                  <a:gd name="T1" fmla="*/ 0 h 320"/>
                  <a:gd name="T2" fmla="*/ 0 w 502"/>
                  <a:gd name="T3" fmla="*/ 0 h 320"/>
                  <a:gd name="T4" fmla="*/ 0 w 502"/>
                  <a:gd name="T5" fmla="*/ 0 h 320"/>
                  <a:gd name="T6" fmla="*/ 0 w 502"/>
                  <a:gd name="T7" fmla="*/ 0 h 320"/>
                  <a:gd name="T8" fmla="*/ 0 w 502"/>
                  <a:gd name="T9" fmla="*/ 0 h 320"/>
                  <a:gd name="T10" fmla="*/ 0 w 502"/>
                  <a:gd name="T11" fmla="*/ 0 h 320"/>
                  <a:gd name="T12" fmla="*/ 0 w 502"/>
                  <a:gd name="T13" fmla="*/ 0 h 320"/>
                  <a:gd name="T14" fmla="*/ 0 w 502"/>
                  <a:gd name="T15" fmla="*/ 0 h 320"/>
                  <a:gd name="T16" fmla="*/ 0 w 502"/>
                  <a:gd name="T17" fmla="*/ 0 h 320"/>
                  <a:gd name="T18" fmla="*/ 0 w 502"/>
                  <a:gd name="T19" fmla="*/ 0 h 320"/>
                  <a:gd name="T20" fmla="*/ 0 w 502"/>
                  <a:gd name="T21" fmla="*/ 0 h 320"/>
                  <a:gd name="T22" fmla="*/ 0 w 502"/>
                  <a:gd name="T23" fmla="*/ 0 h 320"/>
                  <a:gd name="T24" fmla="*/ 0 w 502"/>
                  <a:gd name="T25" fmla="*/ 0 h 320"/>
                  <a:gd name="T26" fmla="*/ 0 w 502"/>
                  <a:gd name="T27" fmla="*/ 0 h 320"/>
                  <a:gd name="T28" fmla="*/ 0 w 502"/>
                  <a:gd name="T29" fmla="*/ 0 h 320"/>
                  <a:gd name="T30" fmla="*/ 0 w 502"/>
                  <a:gd name="T31" fmla="*/ 0 h 320"/>
                  <a:gd name="T32" fmla="*/ 0 w 502"/>
                  <a:gd name="T33" fmla="*/ 0 h 320"/>
                  <a:gd name="T34" fmla="*/ 0 w 502"/>
                  <a:gd name="T35" fmla="*/ 0 h 320"/>
                  <a:gd name="T36" fmla="*/ 0 w 502"/>
                  <a:gd name="T37" fmla="*/ 0 h 320"/>
                  <a:gd name="T38" fmla="*/ 0 w 502"/>
                  <a:gd name="T39" fmla="*/ 0 h 320"/>
                  <a:gd name="T40" fmla="*/ 0 w 502"/>
                  <a:gd name="T41" fmla="*/ 0 h 320"/>
                  <a:gd name="T42" fmla="*/ 0 w 502"/>
                  <a:gd name="T43" fmla="*/ 0 h 320"/>
                  <a:gd name="T44" fmla="*/ 0 w 502"/>
                  <a:gd name="T45" fmla="*/ 0 h 320"/>
                  <a:gd name="T46" fmla="*/ 0 w 502"/>
                  <a:gd name="T47" fmla="*/ 0 h 320"/>
                  <a:gd name="T48" fmla="*/ 0 w 502"/>
                  <a:gd name="T49" fmla="*/ 0 h 320"/>
                  <a:gd name="T50" fmla="*/ 0 w 502"/>
                  <a:gd name="T51" fmla="*/ 0 h 320"/>
                  <a:gd name="T52" fmla="*/ 0 w 502"/>
                  <a:gd name="T53" fmla="*/ 0 h 320"/>
                  <a:gd name="T54" fmla="*/ 0 w 502"/>
                  <a:gd name="T55" fmla="*/ 0 h 320"/>
                  <a:gd name="T56" fmla="*/ 0 w 502"/>
                  <a:gd name="T57" fmla="*/ 0 h 320"/>
                  <a:gd name="T58" fmla="*/ 0 w 502"/>
                  <a:gd name="T59" fmla="*/ 0 h 320"/>
                  <a:gd name="T60" fmla="*/ 0 w 502"/>
                  <a:gd name="T61" fmla="*/ 0 h 320"/>
                  <a:gd name="T62" fmla="*/ 0 w 502"/>
                  <a:gd name="T63" fmla="*/ 0 h 320"/>
                  <a:gd name="T64" fmla="*/ 0 w 502"/>
                  <a:gd name="T65" fmla="*/ 0 h 320"/>
                  <a:gd name="T66" fmla="*/ 0 w 502"/>
                  <a:gd name="T67" fmla="*/ 0 h 320"/>
                  <a:gd name="T68" fmla="*/ 0 w 502"/>
                  <a:gd name="T69" fmla="*/ 0 h 32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02" h="320">
                    <a:moveTo>
                      <a:pt x="0" y="303"/>
                    </a:moveTo>
                    <a:lnTo>
                      <a:pt x="23" y="271"/>
                    </a:lnTo>
                    <a:lnTo>
                      <a:pt x="72" y="261"/>
                    </a:lnTo>
                    <a:lnTo>
                      <a:pt x="134" y="267"/>
                    </a:lnTo>
                    <a:lnTo>
                      <a:pt x="196" y="280"/>
                    </a:lnTo>
                    <a:lnTo>
                      <a:pt x="274" y="277"/>
                    </a:lnTo>
                    <a:lnTo>
                      <a:pt x="398" y="254"/>
                    </a:lnTo>
                    <a:lnTo>
                      <a:pt x="427" y="222"/>
                    </a:lnTo>
                    <a:lnTo>
                      <a:pt x="443" y="176"/>
                    </a:lnTo>
                    <a:lnTo>
                      <a:pt x="443" y="108"/>
                    </a:lnTo>
                    <a:lnTo>
                      <a:pt x="420" y="78"/>
                    </a:lnTo>
                    <a:lnTo>
                      <a:pt x="372" y="62"/>
                    </a:lnTo>
                    <a:lnTo>
                      <a:pt x="339" y="39"/>
                    </a:lnTo>
                    <a:lnTo>
                      <a:pt x="313" y="0"/>
                    </a:lnTo>
                    <a:lnTo>
                      <a:pt x="362" y="26"/>
                    </a:lnTo>
                    <a:lnTo>
                      <a:pt x="427" y="42"/>
                    </a:lnTo>
                    <a:lnTo>
                      <a:pt x="473" y="75"/>
                    </a:lnTo>
                    <a:lnTo>
                      <a:pt x="499" y="98"/>
                    </a:lnTo>
                    <a:lnTo>
                      <a:pt x="502" y="127"/>
                    </a:lnTo>
                    <a:lnTo>
                      <a:pt x="495" y="163"/>
                    </a:lnTo>
                    <a:lnTo>
                      <a:pt x="469" y="196"/>
                    </a:lnTo>
                    <a:lnTo>
                      <a:pt x="456" y="212"/>
                    </a:lnTo>
                    <a:lnTo>
                      <a:pt x="453" y="241"/>
                    </a:lnTo>
                    <a:lnTo>
                      <a:pt x="420" y="294"/>
                    </a:lnTo>
                    <a:lnTo>
                      <a:pt x="362" y="307"/>
                    </a:lnTo>
                    <a:lnTo>
                      <a:pt x="332" y="297"/>
                    </a:lnTo>
                    <a:lnTo>
                      <a:pt x="293" y="303"/>
                    </a:lnTo>
                    <a:lnTo>
                      <a:pt x="267" y="320"/>
                    </a:lnTo>
                    <a:lnTo>
                      <a:pt x="222" y="320"/>
                    </a:lnTo>
                    <a:lnTo>
                      <a:pt x="183" y="303"/>
                    </a:lnTo>
                    <a:lnTo>
                      <a:pt x="143" y="290"/>
                    </a:lnTo>
                    <a:lnTo>
                      <a:pt x="117" y="300"/>
                    </a:lnTo>
                    <a:lnTo>
                      <a:pt x="62" y="303"/>
                    </a:lnTo>
                    <a:lnTo>
                      <a:pt x="26" y="307"/>
                    </a:lnTo>
                    <a:lnTo>
                      <a:pt x="0" y="303"/>
                    </a:lnTo>
                    <a:close/>
                  </a:path>
                </a:pathLst>
              </a:custGeom>
              <a:solidFill>
                <a:srgbClr val="FF0000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2277" name="Freeform 47"/>
              <p:cNvSpPr>
                <a:spLocks/>
              </p:cNvSpPr>
              <p:nvPr/>
            </p:nvSpPr>
            <p:spPr bwMode="auto">
              <a:xfrm>
                <a:off x="2827" y="950"/>
                <a:ext cx="108" cy="80"/>
              </a:xfrm>
              <a:custGeom>
                <a:avLst/>
                <a:gdLst>
                  <a:gd name="T0" fmla="*/ 0 w 323"/>
                  <a:gd name="T1" fmla="*/ 0 h 238"/>
                  <a:gd name="T2" fmla="*/ 0 w 323"/>
                  <a:gd name="T3" fmla="*/ 0 h 238"/>
                  <a:gd name="T4" fmla="*/ 0 w 323"/>
                  <a:gd name="T5" fmla="*/ 0 h 238"/>
                  <a:gd name="T6" fmla="*/ 0 w 323"/>
                  <a:gd name="T7" fmla="*/ 0 h 238"/>
                  <a:gd name="T8" fmla="*/ 0 w 323"/>
                  <a:gd name="T9" fmla="*/ 0 h 238"/>
                  <a:gd name="T10" fmla="*/ 0 w 323"/>
                  <a:gd name="T11" fmla="*/ 0 h 238"/>
                  <a:gd name="T12" fmla="*/ 0 w 323"/>
                  <a:gd name="T13" fmla="*/ 0 h 238"/>
                  <a:gd name="T14" fmla="*/ 0 w 323"/>
                  <a:gd name="T15" fmla="*/ 0 h 238"/>
                  <a:gd name="T16" fmla="*/ 0 w 323"/>
                  <a:gd name="T17" fmla="*/ 0 h 238"/>
                  <a:gd name="T18" fmla="*/ 0 w 323"/>
                  <a:gd name="T19" fmla="*/ 0 h 238"/>
                  <a:gd name="T20" fmla="*/ 0 w 323"/>
                  <a:gd name="T21" fmla="*/ 0 h 238"/>
                  <a:gd name="T22" fmla="*/ 0 w 323"/>
                  <a:gd name="T23" fmla="*/ 0 h 238"/>
                  <a:gd name="T24" fmla="*/ 0 w 323"/>
                  <a:gd name="T25" fmla="*/ 0 h 238"/>
                  <a:gd name="T26" fmla="*/ 0 w 323"/>
                  <a:gd name="T27" fmla="*/ 0 h 238"/>
                  <a:gd name="T28" fmla="*/ 0 w 323"/>
                  <a:gd name="T29" fmla="*/ 0 h 238"/>
                  <a:gd name="T30" fmla="*/ 0 w 323"/>
                  <a:gd name="T31" fmla="*/ 0 h 238"/>
                  <a:gd name="T32" fmla="*/ 0 w 323"/>
                  <a:gd name="T33" fmla="*/ 0 h 238"/>
                  <a:gd name="T34" fmla="*/ 0 w 323"/>
                  <a:gd name="T35" fmla="*/ 0 h 238"/>
                  <a:gd name="T36" fmla="*/ 0 w 323"/>
                  <a:gd name="T37" fmla="*/ 0 h 23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23" h="238">
                    <a:moveTo>
                      <a:pt x="320" y="238"/>
                    </a:moveTo>
                    <a:lnTo>
                      <a:pt x="323" y="130"/>
                    </a:lnTo>
                    <a:lnTo>
                      <a:pt x="310" y="39"/>
                    </a:lnTo>
                    <a:lnTo>
                      <a:pt x="280" y="7"/>
                    </a:lnTo>
                    <a:lnTo>
                      <a:pt x="235" y="0"/>
                    </a:lnTo>
                    <a:lnTo>
                      <a:pt x="163" y="7"/>
                    </a:lnTo>
                    <a:lnTo>
                      <a:pt x="108" y="26"/>
                    </a:lnTo>
                    <a:lnTo>
                      <a:pt x="82" y="55"/>
                    </a:lnTo>
                    <a:lnTo>
                      <a:pt x="39" y="95"/>
                    </a:lnTo>
                    <a:lnTo>
                      <a:pt x="7" y="121"/>
                    </a:lnTo>
                    <a:lnTo>
                      <a:pt x="0" y="134"/>
                    </a:lnTo>
                    <a:lnTo>
                      <a:pt x="26" y="156"/>
                    </a:lnTo>
                    <a:lnTo>
                      <a:pt x="82" y="124"/>
                    </a:lnTo>
                    <a:lnTo>
                      <a:pt x="134" y="95"/>
                    </a:lnTo>
                    <a:lnTo>
                      <a:pt x="205" y="88"/>
                    </a:lnTo>
                    <a:lnTo>
                      <a:pt x="251" y="98"/>
                    </a:lnTo>
                    <a:lnTo>
                      <a:pt x="290" y="124"/>
                    </a:lnTo>
                    <a:lnTo>
                      <a:pt x="300" y="166"/>
                    </a:lnTo>
                    <a:lnTo>
                      <a:pt x="320" y="238"/>
                    </a:lnTo>
                    <a:close/>
                  </a:path>
                </a:pathLst>
              </a:custGeom>
              <a:solidFill>
                <a:srgbClr val="FF0000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2278" name="Freeform 48"/>
              <p:cNvSpPr>
                <a:spLocks/>
              </p:cNvSpPr>
              <p:nvPr/>
            </p:nvSpPr>
            <p:spPr bwMode="auto">
              <a:xfrm>
                <a:off x="2821" y="994"/>
                <a:ext cx="83" cy="60"/>
              </a:xfrm>
              <a:custGeom>
                <a:avLst/>
                <a:gdLst>
                  <a:gd name="T0" fmla="*/ 0 w 251"/>
                  <a:gd name="T1" fmla="*/ 0 h 180"/>
                  <a:gd name="T2" fmla="*/ 0 w 251"/>
                  <a:gd name="T3" fmla="*/ 0 h 180"/>
                  <a:gd name="T4" fmla="*/ 0 w 251"/>
                  <a:gd name="T5" fmla="*/ 0 h 180"/>
                  <a:gd name="T6" fmla="*/ 0 w 251"/>
                  <a:gd name="T7" fmla="*/ 0 h 180"/>
                  <a:gd name="T8" fmla="*/ 0 w 251"/>
                  <a:gd name="T9" fmla="*/ 0 h 180"/>
                  <a:gd name="T10" fmla="*/ 0 w 251"/>
                  <a:gd name="T11" fmla="*/ 0 h 180"/>
                  <a:gd name="T12" fmla="*/ 0 w 251"/>
                  <a:gd name="T13" fmla="*/ 0 h 180"/>
                  <a:gd name="T14" fmla="*/ 0 w 251"/>
                  <a:gd name="T15" fmla="*/ 0 h 180"/>
                  <a:gd name="T16" fmla="*/ 0 w 251"/>
                  <a:gd name="T17" fmla="*/ 0 h 180"/>
                  <a:gd name="T18" fmla="*/ 0 w 251"/>
                  <a:gd name="T19" fmla="*/ 0 h 180"/>
                  <a:gd name="T20" fmla="*/ 0 w 251"/>
                  <a:gd name="T21" fmla="*/ 0 h 180"/>
                  <a:gd name="T22" fmla="*/ 0 w 251"/>
                  <a:gd name="T23" fmla="*/ 0 h 180"/>
                  <a:gd name="T24" fmla="*/ 0 w 251"/>
                  <a:gd name="T25" fmla="*/ 0 h 180"/>
                  <a:gd name="T26" fmla="*/ 0 w 251"/>
                  <a:gd name="T27" fmla="*/ 0 h 180"/>
                  <a:gd name="T28" fmla="*/ 0 w 251"/>
                  <a:gd name="T29" fmla="*/ 0 h 180"/>
                  <a:gd name="T30" fmla="*/ 0 w 251"/>
                  <a:gd name="T31" fmla="*/ 0 h 180"/>
                  <a:gd name="T32" fmla="*/ 0 w 251"/>
                  <a:gd name="T33" fmla="*/ 0 h 180"/>
                  <a:gd name="T34" fmla="*/ 0 w 251"/>
                  <a:gd name="T35" fmla="*/ 0 h 180"/>
                  <a:gd name="T36" fmla="*/ 0 w 251"/>
                  <a:gd name="T37" fmla="*/ 0 h 180"/>
                  <a:gd name="T38" fmla="*/ 0 w 251"/>
                  <a:gd name="T39" fmla="*/ 0 h 180"/>
                  <a:gd name="T40" fmla="*/ 0 w 251"/>
                  <a:gd name="T41" fmla="*/ 0 h 180"/>
                  <a:gd name="T42" fmla="*/ 0 w 251"/>
                  <a:gd name="T43" fmla="*/ 0 h 18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251" h="180">
                    <a:moveTo>
                      <a:pt x="251" y="30"/>
                    </a:moveTo>
                    <a:lnTo>
                      <a:pt x="189" y="4"/>
                    </a:lnTo>
                    <a:lnTo>
                      <a:pt x="127" y="0"/>
                    </a:lnTo>
                    <a:lnTo>
                      <a:pt x="52" y="7"/>
                    </a:lnTo>
                    <a:lnTo>
                      <a:pt x="9" y="20"/>
                    </a:lnTo>
                    <a:lnTo>
                      <a:pt x="0" y="46"/>
                    </a:lnTo>
                    <a:lnTo>
                      <a:pt x="3" y="72"/>
                    </a:lnTo>
                    <a:lnTo>
                      <a:pt x="19" y="88"/>
                    </a:lnTo>
                    <a:lnTo>
                      <a:pt x="48" y="108"/>
                    </a:lnTo>
                    <a:lnTo>
                      <a:pt x="110" y="141"/>
                    </a:lnTo>
                    <a:lnTo>
                      <a:pt x="133" y="176"/>
                    </a:lnTo>
                    <a:lnTo>
                      <a:pt x="156" y="180"/>
                    </a:lnTo>
                    <a:lnTo>
                      <a:pt x="130" y="128"/>
                    </a:lnTo>
                    <a:lnTo>
                      <a:pt x="88" y="105"/>
                    </a:lnTo>
                    <a:lnTo>
                      <a:pt x="71" y="85"/>
                    </a:lnTo>
                    <a:lnTo>
                      <a:pt x="45" y="72"/>
                    </a:lnTo>
                    <a:lnTo>
                      <a:pt x="45" y="59"/>
                    </a:lnTo>
                    <a:lnTo>
                      <a:pt x="52" y="49"/>
                    </a:lnTo>
                    <a:lnTo>
                      <a:pt x="94" y="30"/>
                    </a:lnTo>
                    <a:lnTo>
                      <a:pt x="133" y="23"/>
                    </a:lnTo>
                    <a:lnTo>
                      <a:pt x="179" y="20"/>
                    </a:lnTo>
                    <a:lnTo>
                      <a:pt x="251" y="30"/>
                    </a:lnTo>
                    <a:close/>
                  </a:path>
                </a:pathLst>
              </a:custGeom>
              <a:solidFill>
                <a:srgbClr val="FF0000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2279" name="Freeform 49"/>
              <p:cNvSpPr>
                <a:spLocks/>
              </p:cNvSpPr>
              <p:nvPr/>
            </p:nvSpPr>
            <p:spPr bwMode="auto">
              <a:xfrm>
                <a:off x="2866" y="997"/>
                <a:ext cx="56" cy="50"/>
              </a:xfrm>
              <a:custGeom>
                <a:avLst/>
                <a:gdLst>
                  <a:gd name="T0" fmla="*/ 0 w 167"/>
                  <a:gd name="T1" fmla="*/ 0 h 150"/>
                  <a:gd name="T2" fmla="*/ 0 w 167"/>
                  <a:gd name="T3" fmla="*/ 0 h 150"/>
                  <a:gd name="T4" fmla="*/ 0 w 167"/>
                  <a:gd name="T5" fmla="*/ 0 h 150"/>
                  <a:gd name="T6" fmla="*/ 0 w 167"/>
                  <a:gd name="T7" fmla="*/ 0 h 150"/>
                  <a:gd name="T8" fmla="*/ 0 w 167"/>
                  <a:gd name="T9" fmla="*/ 0 h 150"/>
                  <a:gd name="T10" fmla="*/ 0 w 167"/>
                  <a:gd name="T11" fmla="*/ 0 h 150"/>
                  <a:gd name="T12" fmla="*/ 0 w 167"/>
                  <a:gd name="T13" fmla="*/ 0 h 150"/>
                  <a:gd name="T14" fmla="*/ 0 w 167"/>
                  <a:gd name="T15" fmla="*/ 0 h 150"/>
                  <a:gd name="T16" fmla="*/ 0 w 167"/>
                  <a:gd name="T17" fmla="*/ 0 h 150"/>
                  <a:gd name="T18" fmla="*/ 0 w 167"/>
                  <a:gd name="T19" fmla="*/ 0 h 150"/>
                  <a:gd name="T20" fmla="*/ 0 w 167"/>
                  <a:gd name="T21" fmla="*/ 0 h 150"/>
                  <a:gd name="T22" fmla="*/ 0 w 167"/>
                  <a:gd name="T23" fmla="*/ 0 h 150"/>
                  <a:gd name="T24" fmla="*/ 0 w 167"/>
                  <a:gd name="T25" fmla="*/ 0 h 150"/>
                  <a:gd name="T26" fmla="*/ 0 w 167"/>
                  <a:gd name="T27" fmla="*/ 0 h 150"/>
                  <a:gd name="T28" fmla="*/ 0 w 167"/>
                  <a:gd name="T29" fmla="*/ 0 h 150"/>
                  <a:gd name="T30" fmla="*/ 0 w 167"/>
                  <a:gd name="T31" fmla="*/ 0 h 150"/>
                  <a:gd name="T32" fmla="*/ 0 w 167"/>
                  <a:gd name="T33" fmla="*/ 0 h 150"/>
                  <a:gd name="T34" fmla="*/ 0 w 167"/>
                  <a:gd name="T35" fmla="*/ 0 h 15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7" h="150">
                    <a:moveTo>
                      <a:pt x="88" y="7"/>
                    </a:moveTo>
                    <a:lnTo>
                      <a:pt x="115" y="20"/>
                    </a:lnTo>
                    <a:lnTo>
                      <a:pt x="131" y="43"/>
                    </a:lnTo>
                    <a:lnTo>
                      <a:pt x="118" y="82"/>
                    </a:lnTo>
                    <a:lnTo>
                      <a:pt x="82" y="114"/>
                    </a:lnTo>
                    <a:lnTo>
                      <a:pt x="40" y="127"/>
                    </a:lnTo>
                    <a:lnTo>
                      <a:pt x="0" y="121"/>
                    </a:lnTo>
                    <a:lnTo>
                      <a:pt x="17" y="147"/>
                    </a:lnTo>
                    <a:lnTo>
                      <a:pt x="56" y="147"/>
                    </a:lnTo>
                    <a:lnTo>
                      <a:pt x="85" y="150"/>
                    </a:lnTo>
                    <a:lnTo>
                      <a:pt x="115" y="147"/>
                    </a:lnTo>
                    <a:lnTo>
                      <a:pt x="154" y="127"/>
                    </a:lnTo>
                    <a:lnTo>
                      <a:pt x="167" y="82"/>
                    </a:lnTo>
                    <a:lnTo>
                      <a:pt x="157" y="65"/>
                    </a:lnTo>
                    <a:lnTo>
                      <a:pt x="163" y="46"/>
                    </a:lnTo>
                    <a:lnTo>
                      <a:pt x="163" y="16"/>
                    </a:lnTo>
                    <a:lnTo>
                      <a:pt x="137" y="0"/>
                    </a:lnTo>
                    <a:lnTo>
                      <a:pt x="88" y="7"/>
                    </a:lnTo>
                    <a:close/>
                  </a:path>
                </a:pathLst>
              </a:custGeom>
              <a:solidFill>
                <a:srgbClr val="FF0000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2280" name="Freeform 50"/>
              <p:cNvSpPr>
                <a:spLocks/>
              </p:cNvSpPr>
              <p:nvPr/>
            </p:nvSpPr>
            <p:spPr bwMode="auto">
              <a:xfrm>
                <a:off x="2857" y="1008"/>
                <a:ext cx="38" cy="28"/>
              </a:xfrm>
              <a:custGeom>
                <a:avLst/>
                <a:gdLst>
                  <a:gd name="T0" fmla="*/ 0 w 114"/>
                  <a:gd name="T1" fmla="*/ 0 h 85"/>
                  <a:gd name="T2" fmla="*/ 0 w 114"/>
                  <a:gd name="T3" fmla="*/ 0 h 85"/>
                  <a:gd name="T4" fmla="*/ 0 w 114"/>
                  <a:gd name="T5" fmla="*/ 0 h 85"/>
                  <a:gd name="T6" fmla="*/ 0 w 114"/>
                  <a:gd name="T7" fmla="*/ 0 h 85"/>
                  <a:gd name="T8" fmla="*/ 0 w 114"/>
                  <a:gd name="T9" fmla="*/ 0 h 85"/>
                  <a:gd name="T10" fmla="*/ 0 w 114"/>
                  <a:gd name="T11" fmla="*/ 0 h 85"/>
                  <a:gd name="T12" fmla="*/ 0 w 114"/>
                  <a:gd name="T13" fmla="*/ 0 h 85"/>
                  <a:gd name="T14" fmla="*/ 0 w 114"/>
                  <a:gd name="T15" fmla="*/ 0 h 85"/>
                  <a:gd name="T16" fmla="*/ 0 w 114"/>
                  <a:gd name="T17" fmla="*/ 0 h 85"/>
                  <a:gd name="T18" fmla="*/ 0 w 114"/>
                  <a:gd name="T19" fmla="*/ 0 h 85"/>
                  <a:gd name="T20" fmla="*/ 0 w 114"/>
                  <a:gd name="T21" fmla="*/ 0 h 85"/>
                  <a:gd name="T22" fmla="*/ 0 w 114"/>
                  <a:gd name="T23" fmla="*/ 0 h 85"/>
                  <a:gd name="T24" fmla="*/ 0 w 114"/>
                  <a:gd name="T25" fmla="*/ 0 h 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4" h="85">
                    <a:moveTo>
                      <a:pt x="114" y="45"/>
                    </a:moveTo>
                    <a:lnTo>
                      <a:pt x="95" y="13"/>
                    </a:lnTo>
                    <a:lnTo>
                      <a:pt x="52" y="0"/>
                    </a:lnTo>
                    <a:lnTo>
                      <a:pt x="20" y="6"/>
                    </a:lnTo>
                    <a:lnTo>
                      <a:pt x="4" y="26"/>
                    </a:lnTo>
                    <a:lnTo>
                      <a:pt x="0" y="55"/>
                    </a:lnTo>
                    <a:lnTo>
                      <a:pt x="4" y="75"/>
                    </a:lnTo>
                    <a:lnTo>
                      <a:pt x="20" y="85"/>
                    </a:lnTo>
                    <a:lnTo>
                      <a:pt x="26" y="49"/>
                    </a:lnTo>
                    <a:lnTo>
                      <a:pt x="49" y="42"/>
                    </a:lnTo>
                    <a:lnTo>
                      <a:pt x="92" y="52"/>
                    </a:lnTo>
                    <a:lnTo>
                      <a:pt x="105" y="78"/>
                    </a:lnTo>
                    <a:lnTo>
                      <a:pt x="114" y="45"/>
                    </a:lnTo>
                    <a:close/>
                  </a:path>
                </a:pathLst>
              </a:custGeom>
              <a:solidFill>
                <a:srgbClr val="FF0000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2281" name="Freeform 51"/>
              <p:cNvSpPr>
                <a:spLocks/>
              </p:cNvSpPr>
              <p:nvPr/>
            </p:nvSpPr>
            <p:spPr bwMode="auto">
              <a:xfrm>
                <a:off x="2817" y="874"/>
                <a:ext cx="182" cy="107"/>
              </a:xfrm>
              <a:custGeom>
                <a:avLst/>
                <a:gdLst>
                  <a:gd name="T0" fmla="*/ 0 w 544"/>
                  <a:gd name="T1" fmla="*/ 0 h 322"/>
                  <a:gd name="T2" fmla="*/ 0 w 544"/>
                  <a:gd name="T3" fmla="*/ 0 h 322"/>
                  <a:gd name="T4" fmla="*/ 0 w 544"/>
                  <a:gd name="T5" fmla="*/ 0 h 322"/>
                  <a:gd name="T6" fmla="*/ 0 w 544"/>
                  <a:gd name="T7" fmla="*/ 0 h 322"/>
                  <a:gd name="T8" fmla="*/ 0 w 544"/>
                  <a:gd name="T9" fmla="*/ 0 h 322"/>
                  <a:gd name="T10" fmla="*/ 0 w 544"/>
                  <a:gd name="T11" fmla="*/ 0 h 322"/>
                  <a:gd name="T12" fmla="*/ 0 w 544"/>
                  <a:gd name="T13" fmla="*/ 0 h 322"/>
                  <a:gd name="T14" fmla="*/ 0 w 544"/>
                  <a:gd name="T15" fmla="*/ 0 h 322"/>
                  <a:gd name="T16" fmla="*/ 0 w 544"/>
                  <a:gd name="T17" fmla="*/ 0 h 322"/>
                  <a:gd name="T18" fmla="*/ 0 w 544"/>
                  <a:gd name="T19" fmla="*/ 0 h 322"/>
                  <a:gd name="T20" fmla="*/ 0 w 544"/>
                  <a:gd name="T21" fmla="*/ 0 h 322"/>
                  <a:gd name="T22" fmla="*/ 0 w 544"/>
                  <a:gd name="T23" fmla="*/ 0 h 322"/>
                  <a:gd name="T24" fmla="*/ 0 w 544"/>
                  <a:gd name="T25" fmla="*/ 0 h 322"/>
                  <a:gd name="T26" fmla="*/ 0 w 544"/>
                  <a:gd name="T27" fmla="*/ 0 h 322"/>
                  <a:gd name="T28" fmla="*/ 0 w 544"/>
                  <a:gd name="T29" fmla="*/ 0 h 322"/>
                  <a:gd name="T30" fmla="*/ 0 w 544"/>
                  <a:gd name="T31" fmla="*/ 0 h 322"/>
                  <a:gd name="T32" fmla="*/ 0 w 544"/>
                  <a:gd name="T33" fmla="*/ 0 h 322"/>
                  <a:gd name="T34" fmla="*/ 0 w 544"/>
                  <a:gd name="T35" fmla="*/ 0 h 322"/>
                  <a:gd name="T36" fmla="*/ 0 w 544"/>
                  <a:gd name="T37" fmla="*/ 0 h 322"/>
                  <a:gd name="T38" fmla="*/ 0 w 544"/>
                  <a:gd name="T39" fmla="*/ 0 h 322"/>
                  <a:gd name="T40" fmla="*/ 0 w 544"/>
                  <a:gd name="T41" fmla="*/ 0 h 322"/>
                  <a:gd name="T42" fmla="*/ 0 w 544"/>
                  <a:gd name="T43" fmla="*/ 0 h 322"/>
                  <a:gd name="T44" fmla="*/ 0 w 544"/>
                  <a:gd name="T45" fmla="*/ 0 h 322"/>
                  <a:gd name="T46" fmla="*/ 0 w 544"/>
                  <a:gd name="T47" fmla="*/ 0 h 322"/>
                  <a:gd name="T48" fmla="*/ 0 w 544"/>
                  <a:gd name="T49" fmla="*/ 0 h 322"/>
                  <a:gd name="T50" fmla="*/ 0 w 544"/>
                  <a:gd name="T51" fmla="*/ 0 h 322"/>
                  <a:gd name="T52" fmla="*/ 0 w 544"/>
                  <a:gd name="T53" fmla="*/ 0 h 322"/>
                  <a:gd name="T54" fmla="*/ 0 w 544"/>
                  <a:gd name="T55" fmla="*/ 0 h 322"/>
                  <a:gd name="T56" fmla="*/ 0 w 544"/>
                  <a:gd name="T57" fmla="*/ 0 h 322"/>
                  <a:gd name="T58" fmla="*/ 0 w 544"/>
                  <a:gd name="T59" fmla="*/ 0 h 322"/>
                  <a:gd name="T60" fmla="*/ 0 w 544"/>
                  <a:gd name="T61" fmla="*/ 0 h 322"/>
                  <a:gd name="T62" fmla="*/ 0 w 544"/>
                  <a:gd name="T63" fmla="*/ 0 h 322"/>
                  <a:gd name="T64" fmla="*/ 0 w 544"/>
                  <a:gd name="T65" fmla="*/ 0 h 322"/>
                  <a:gd name="T66" fmla="*/ 0 w 544"/>
                  <a:gd name="T67" fmla="*/ 0 h 322"/>
                  <a:gd name="T68" fmla="*/ 0 w 544"/>
                  <a:gd name="T69" fmla="*/ 0 h 322"/>
                  <a:gd name="T70" fmla="*/ 0 w 544"/>
                  <a:gd name="T71" fmla="*/ 0 h 322"/>
                  <a:gd name="T72" fmla="*/ 0 w 544"/>
                  <a:gd name="T73" fmla="*/ 0 h 322"/>
                  <a:gd name="T74" fmla="*/ 0 w 544"/>
                  <a:gd name="T75" fmla="*/ 0 h 322"/>
                  <a:gd name="T76" fmla="*/ 0 w 544"/>
                  <a:gd name="T77" fmla="*/ 0 h 322"/>
                  <a:gd name="T78" fmla="*/ 0 w 544"/>
                  <a:gd name="T79" fmla="*/ 0 h 322"/>
                  <a:gd name="T80" fmla="*/ 0 w 544"/>
                  <a:gd name="T81" fmla="*/ 0 h 322"/>
                  <a:gd name="T82" fmla="*/ 0 w 544"/>
                  <a:gd name="T83" fmla="*/ 0 h 32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544" h="322">
                    <a:moveTo>
                      <a:pt x="0" y="215"/>
                    </a:moveTo>
                    <a:lnTo>
                      <a:pt x="36" y="192"/>
                    </a:lnTo>
                    <a:lnTo>
                      <a:pt x="42" y="163"/>
                    </a:lnTo>
                    <a:lnTo>
                      <a:pt x="42" y="114"/>
                    </a:lnTo>
                    <a:lnTo>
                      <a:pt x="58" y="84"/>
                    </a:lnTo>
                    <a:lnTo>
                      <a:pt x="98" y="75"/>
                    </a:lnTo>
                    <a:lnTo>
                      <a:pt x="130" y="75"/>
                    </a:lnTo>
                    <a:lnTo>
                      <a:pt x="176" y="84"/>
                    </a:lnTo>
                    <a:lnTo>
                      <a:pt x="195" y="111"/>
                    </a:lnTo>
                    <a:lnTo>
                      <a:pt x="215" y="127"/>
                    </a:lnTo>
                    <a:lnTo>
                      <a:pt x="238" y="130"/>
                    </a:lnTo>
                    <a:lnTo>
                      <a:pt x="287" y="127"/>
                    </a:lnTo>
                    <a:lnTo>
                      <a:pt x="326" y="117"/>
                    </a:lnTo>
                    <a:lnTo>
                      <a:pt x="378" y="120"/>
                    </a:lnTo>
                    <a:lnTo>
                      <a:pt x="407" y="133"/>
                    </a:lnTo>
                    <a:lnTo>
                      <a:pt x="443" y="156"/>
                    </a:lnTo>
                    <a:lnTo>
                      <a:pt x="482" y="192"/>
                    </a:lnTo>
                    <a:lnTo>
                      <a:pt x="508" y="234"/>
                    </a:lnTo>
                    <a:lnTo>
                      <a:pt x="521" y="260"/>
                    </a:lnTo>
                    <a:lnTo>
                      <a:pt x="531" y="293"/>
                    </a:lnTo>
                    <a:lnTo>
                      <a:pt x="534" y="322"/>
                    </a:lnTo>
                    <a:lnTo>
                      <a:pt x="544" y="264"/>
                    </a:lnTo>
                    <a:lnTo>
                      <a:pt x="541" y="234"/>
                    </a:lnTo>
                    <a:lnTo>
                      <a:pt x="511" y="166"/>
                    </a:lnTo>
                    <a:lnTo>
                      <a:pt x="476" y="114"/>
                    </a:lnTo>
                    <a:lnTo>
                      <a:pt x="440" y="91"/>
                    </a:lnTo>
                    <a:lnTo>
                      <a:pt x="391" y="78"/>
                    </a:lnTo>
                    <a:lnTo>
                      <a:pt x="355" y="75"/>
                    </a:lnTo>
                    <a:lnTo>
                      <a:pt x="313" y="78"/>
                    </a:lnTo>
                    <a:lnTo>
                      <a:pt x="280" y="75"/>
                    </a:lnTo>
                    <a:lnTo>
                      <a:pt x="247" y="49"/>
                    </a:lnTo>
                    <a:lnTo>
                      <a:pt x="221" y="23"/>
                    </a:lnTo>
                    <a:lnTo>
                      <a:pt x="199" y="9"/>
                    </a:lnTo>
                    <a:lnTo>
                      <a:pt x="172" y="0"/>
                    </a:lnTo>
                    <a:lnTo>
                      <a:pt x="111" y="3"/>
                    </a:lnTo>
                    <a:lnTo>
                      <a:pt x="68" y="6"/>
                    </a:lnTo>
                    <a:lnTo>
                      <a:pt x="45" y="19"/>
                    </a:lnTo>
                    <a:lnTo>
                      <a:pt x="13" y="49"/>
                    </a:lnTo>
                    <a:lnTo>
                      <a:pt x="3" y="84"/>
                    </a:lnTo>
                    <a:lnTo>
                      <a:pt x="6" y="130"/>
                    </a:lnTo>
                    <a:lnTo>
                      <a:pt x="13" y="166"/>
                    </a:lnTo>
                    <a:lnTo>
                      <a:pt x="0" y="215"/>
                    </a:lnTo>
                    <a:close/>
                  </a:path>
                </a:pathLst>
              </a:custGeom>
              <a:solidFill>
                <a:srgbClr val="FF0000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</p:grpSp>
      </p:grpSp>
      <p:pic>
        <p:nvPicPr>
          <p:cNvPr id="7220" name="Picture 52" descr="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3886200"/>
            <a:ext cx="939800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1" name="Picture 53" descr="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982913"/>
            <a:ext cx="835025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2" name="Picture 54" descr="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457200"/>
            <a:ext cx="885825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3" name="Picture 55" descr="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200400"/>
            <a:ext cx="8350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4" name="Picture 56" descr="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09600"/>
            <a:ext cx="728663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5" name="Picture 57" descr="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696913"/>
            <a:ext cx="782637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6" name="Picture 58" descr="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8" y="698500"/>
            <a:ext cx="736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7" name="Picture 59" descr="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3744913"/>
            <a:ext cx="835025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8" name="Picture 60" descr="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724400"/>
            <a:ext cx="8350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9" name="Picture 61" descr="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72000"/>
            <a:ext cx="8350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0" name="Picture 62" descr="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354513"/>
            <a:ext cx="835025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1" name="Picture 63" descr="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8350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2" name="Picture 64" descr="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1000"/>
            <a:ext cx="8350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3" name="Picture 65" descr="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471488"/>
            <a:ext cx="835025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4" name="Picture 66" descr="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066800"/>
            <a:ext cx="8350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5" name="Picture 67" descr="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941388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6" name="Picture 68" descr="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5" y="3581400"/>
            <a:ext cx="8350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7" name="Picture 69" descr="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75" y="2667000"/>
            <a:ext cx="8350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8" name="Picture 70" descr="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2438400"/>
            <a:ext cx="8350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9" name="Picture 71" descr="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4267200"/>
            <a:ext cx="8350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40" name="Picture 72" descr="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4648200"/>
            <a:ext cx="8350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41" name="Picture 73" descr="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5" y="1143000"/>
            <a:ext cx="8350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42" name="Picture 74" descr="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4876800"/>
            <a:ext cx="8350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43" name="Picture 75" descr="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16113"/>
            <a:ext cx="835025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44" name="Picture 76" descr="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3287713"/>
            <a:ext cx="835025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45" name="WordArt 77" descr="Pembe dokulu kağıt"/>
          <p:cNvSpPr>
            <a:spLocks noChangeArrowheads="1" noChangeShapeType="1" noTextEdit="1"/>
          </p:cNvSpPr>
          <p:nvPr/>
        </p:nvSpPr>
        <p:spPr bwMode="auto">
          <a:xfrm rot="-1613011">
            <a:off x="3657600" y="2667000"/>
            <a:ext cx="3276600" cy="931863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tr-TR" sz="20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tile tx="0" ty="0" sx="100000" sy="100000" flip="none" algn="tl"/>
                </a:blipFill>
                <a:latin typeface="Times New Roman TUR"/>
                <a:cs typeface="Times New Roman TUR"/>
              </a:rPr>
              <a:t>Ya Muhammed (sav)</a:t>
            </a:r>
          </a:p>
          <a:p>
            <a:pPr algn="ctr"/>
            <a:r>
              <a:rPr lang="tr-TR" sz="20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tile tx="0" ty="0" sx="100000" sy="100000" flip="none" algn="tl"/>
                </a:blipFill>
                <a:latin typeface="Times New Roman TUR"/>
                <a:cs typeface="Times New Roman TUR"/>
              </a:rPr>
              <a:t>Seni Çok Seviyoruz</a:t>
            </a:r>
          </a:p>
        </p:txBody>
      </p:sp>
      <p:pic>
        <p:nvPicPr>
          <p:cNvPr id="7281" name="Picture 113" descr="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574675"/>
            <a:ext cx="52228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7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7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7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7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7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7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7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7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7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7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7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7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7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7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1" dur="500"/>
                                        <p:tgtEl>
                                          <p:spTgt spid="7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4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1" name="Group 4"/>
          <p:cNvGrpSpPr>
            <a:grpSpLocks/>
          </p:cNvGrpSpPr>
          <p:nvPr/>
        </p:nvGrpSpPr>
        <p:grpSpPr bwMode="auto">
          <a:xfrm>
            <a:off x="2124075" y="5326063"/>
            <a:ext cx="4968875" cy="1487487"/>
            <a:chOff x="1997" y="1314"/>
            <a:chExt cx="1889" cy="1009"/>
          </a:xfrm>
        </p:grpSpPr>
        <p:grpSp>
          <p:nvGrpSpPr>
            <p:cNvPr id="53273" name="Group 5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3078" name="Oval 6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tr-TR">
                  <a:solidFill>
                    <a:prstClr val="black"/>
                  </a:solidFill>
                </a:endParaRPr>
              </a:p>
            </p:txBody>
          </p:sp>
          <p:sp>
            <p:nvSpPr>
              <p:cNvPr id="3079" name="Oval 7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44314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tr-T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080" name="Oval 8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vert="eaVert" wrap="none" anchor="ctr"/>
            <a:lstStyle/>
            <a:p>
              <a:pPr>
                <a:defRPr/>
              </a:pPr>
              <a:endParaRPr lang="tr-TR">
                <a:solidFill>
                  <a:prstClr val="black"/>
                </a:solidFill>
              </a:endParaRPr>
            </a:p>
          </p:txBody>
        </p:sp>
        <p:sp>
          <p:nvSpPr>
            <p:cNvPr id="3081" name="Oval 9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vert="eaVert" wrap="none" anchor="ctr"/>
            <a:lstStyle/>
            <a:p>
              <a:pPr>
                <a:defRPr/>
              </a:pPr>
              <a:endParaRPr lang="tr-TR">
                <a:solidFill>
                  <a:prstClr val="black"/>
                </a:solidFill>
              </a:endParaRPr>
            </a:p>
          </p:txBody>
        </p:sp>
        <p:sp>
          <p:nvSpPr>
            <p:cNvPr id="3082" name="Oval 10"/>
            <p:cNvSpPr>
              <a:spLocks noChangeArrowheads="1"/>
            </p:cNvSpPr>
            <p:nvPr/>
          </p:nvSpPr>
          <p:spPr bwMode="gray">
            <a:xfrm>
              <a:off x="1997" y="1346"/>
              <a:ext cx="1570" cy="77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vert="eaVert" wrap="none" anchor="ctr"/>
            <a:lstStyle/>
            <a:p>
              <a:pPr>
                <a:defRPr/>
              </a:pPr>
              <a:endParaRPr lang="tr-TR">
                <a:solidFill>
                  <a:prstClr val="black"/>
                </a:solidFill>
              </a:endParaRPr>
            </a:p>
          </p:txBody>
        </p:sp>
        <p:sp>
          <p:nvSpPr>
            <p:cNvPr id="3083" name="Oval 11"/>
            <p:cNvSpPr>
              <a:spLocks noChangeArrowheads="1"/>
            </p:cNvSpPr>
            <p:nvPr/>
          </p:nvSpPr>
          <p:spPr bwMode="gray">
            <a:xfrm>
              <a:off x="2208" y="1343"/>
              <a:ext cx="1382" cy="62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vert="eaVert" wrap="none" anchor="ctr"/>
            <a:lstStyle/>
            <a:p>
              <a:pPr>
                <a:defRPr/>
              </a:pPr>
              <a:endParaRPr lang="tr-TR">
                <a:solidFill>
                  <a:prstClr val="black"/>
                </a:solidFill>
              </a:endParaRPr>
            </a:p>
          </p:txBody>
        </p:sp>
      </p:grpSp>
      <p:pic>
        <p:nvPicPr>
          <p:cNvPr id="53253" name="Picture 30" descr="bayra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052513"/>
            <a:ext cx="685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36" descr="kutlud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5127625"/>
            <a:ext cx="1497012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3" descr="D:\SUNULAR\SLAYT VE SUNULAR İÇİN RESİMLER\www.hazretieyupsultan.com png resimler\tezhip_1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" t="5405" r="5405" b="5405"/>
          <a:stretch>
            <a:fillRect/>
          </a:stretch>
        </p:blipFill>
        <p:spPr bwMode="auto">
          <a:xfrm>
            <a:off x="7215188" y="5143500"/>
            <a:ext cx="12096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WordArt 4"/>
          <p:cNvSpPr>
            <a:spLocks noChangeArrowheads="1" noChangeShapeType="1" noTextEdit="1"/>
          </p:cNvSpPr>
          <p:nvPr/>
        </p:nvSpPr>
        <p:spPr bwMode="auto">
          <a:xfrm>
            <a:off x="1738392" y="2998352"/>
            <a:ext cx="5569912" cy="115072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fromWordArt="1">
            <a:prstTxWarp prst="textFadeUp">
              <a:avLst>
                <a:gd name="adj" fmla="val 9991"/>
              </a:avLst>
            </a:prstTxWarp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>
              <a:defRPr/>
            </a:pPr>
            <a:r>
              <a:rPr lang="tr-TR" sz="2400" kern="10" dirty="0" smtClean="0">
                <a:ln w="12700">
                  <a:solidFill>
                    <a:srgbClr val="C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  <a:cs typeface="Arial" pitchFamily="34" charset="0"/>
              </a:rPr>
              <a:t>HULUSİ EFENDİ K.KURSU</a:t>
            </a:r>
            <a:endParaRPr lang="tr-TR" sz="2400" kern="10" dirty="0">
              <a:ln w="12700">
                <a:solidFill>
                  <a:srgbClr val="C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 Black"/>
              <a:cs typeface="Arial" pitchFamily="34" charset="0"/>
            </a:endParaRPr>
          </a:p>
          <a:p>
            <a:pPr algn="ctr">
              <a:defRPr/>
            </a:pPr>
            <a:r>
              <a:rPr lang="tr-TR" sz="2400" kern="10" dirty="0">
                <a:ln w="12700">
                  <a:solidFill>
                    <a:srgbClr val="C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  <a:cs typeface="Arial" pitchFamily="34" charset="0"/>
              </a:rPr>
              <a:t>SUNDU</a:t>
            </a:r>
          </a:p>
        </p:txBody>
      </p:sp>
      <p:pic>
        <p:nvPicPr>
          <p:cNvPr id="25" name="Picture 26" descr="açan çicek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95538"/>
            <a:ext cx="10080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6" descr="açan çicek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713" y="2465388"/>
            <a:ext cx="10080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2" descr="gul_animasy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508500"/>
            <a:ext cx="647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2" descr="gul_animasy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5" y="4046538"/>
            <a:ext cx="647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2" descr="gul_animasy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2063750"/>
            <a:ext cx="6477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12" descr="gul_animasy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763713"/>
            <a:ext cx="647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12" descr="gul_animasy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643063"/>
            <a:ext cx="647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2" descr="gul_animasy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1597025"/>
            <a:ext cx="6492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12" descr="gul_animasy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1698625"/>
            <a:ext cx="647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12" descr="gul_animasy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1770063"/>
            <a:ext cx="6492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12" descr="gul_animasy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2063750"/>
            <a:ext cx="6477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12" descr="gul_animasy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508500"/>
            <a:ext cx="647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2" descr="gul_animasy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5" y="4433888"/>
            <a:ext cx="647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12" descr="gul_animasy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4075113"/>
            <a:ext cx="6492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12" descr="gul_animasy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88" y="4454525"/>
            <a:ext cx="647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12" descr="gul_animasy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4276725"/>
            <a:ext cx="6492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17"/>
          <p:cNvSpPr>
            <a:spLocks noChangeArrowheads="1"/>
          </p:cNvSpPr>
          <p:nvPr/>
        </p:nvSpPr>
        <p:spPr bwMode="auto">
          <a:xfrm>
            <a:off x="2267744" y="5560784"/>
            <a:ext cx="4487795" cy="89255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KUTLU DOĞUM ETKİNLİKLERİ </a:t>
            </a:r>
          </a:p>
          <a:p>
            <a:pPr algn="ctr">
              <a:defRPr/>
            </a:pPr>
            <a:r>
              <a:rPr lang="tr-TR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14-20 NİSAN </a:t>
            </a:r>
            <a:r>
              <a:rPr lang="tr-TR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2015 </a:t>
            </a:r>
            <a:endParaRPr lang="tr-TR" sz="2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33" name="WordArt 4"/>
          <p:cNvSpPr>
            <a:spLocks noChangeArrowheads="1" noChangeShapeType="1" noTextEdit="1"/>
          </p:cNvSpPr>
          <p:nvPr/>
        </p:nvSpPr>
        <p:spPr bwMode="auto">
          <a:xfrm>
            <a:off x="1499395" y="2998352"/>
            <a:ext cx="6079330" cy="115072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fromWordArt="1">
            <a:prstTxWarp prst="textFadeUp">
              <a:avLst>
                <a:gd name="adj" fmla="val 9991"/>
              </a:avLst>
            </a:prstTxWarp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>
              <a:defRPr/>
            </a:pPr>
            <a:endParaRPr lang="tr-TR" sz="3600" kern="10" dirty="0">
              <a:ln w="12700">
                <a:solidFill>
                  <a:srgbClr val="C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 Black"/>
              <a:cs typeface="Arial" pitchFamily="34" charset="0"/>
            </a:endParaRPr>
          </a:p>
          <a:p>
            <a:pPr algn="ctr">
              <a:defRPr/>
            </a:pPr>
            <a:r>
              <a:rPr lang="tr-TR" sz="3600" kern="10" dirty="0">
                <a:ln w="12700">
                  <a:solidFill>
                    <a:srgbClr val="C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  <a:cs typeface="Arial" pitchFamily="34" charset="0"/>
              </a:rPr>
              <a:t>SUNAR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Dikdörtgen 5"/>
          <p:cNvSpPr/>
          <p:nvPr/>
        </p:nvSpPr>
        <p:spPr>
          <a:xfrm>
            <a:off x="611188" y="1773238"/>
            <a:ext cx="7921625" cy="453548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FFFF"/>
              </a:solidFill>
            </a:endParaRPr>
          </a:p>
        </p:txBody>
      </p:sp>
      <p:pic>
        <p:nvPicPr>
          <p:cNvPr id="25" name="Picture 26" descr="açan çice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24400"/>
            <a:ext cx="89852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6" descr="açan çice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63" y="4856163"/>
            <a:ext cx="900112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30" descr="bayra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052513"/>
            <a:ext cx="685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5"/>
          <p:cNvSpPr txBox="1">
            <a:spLocks noChangeArrowheads="1"/>
          </p:cNvSpPr>
          <p:nvPr/>
        </p:nvSpPr>
        <p:spPr bwMode="auto">
          <a:xfrm>
            <a:off x="1196975" y="1971675"/>
            <a:ext cx="5175250" cy="3009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tr-TR" sz="2400" kern="0" dirty="0" smtClean="0">
              <a:solidFill>
                <a:srgbClr val="6800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tr-TR" sz="2400" kern="0" dirty="0">
              <a:solidFill>
                <a:srgbClr val="6800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tr-TR" sz="2400" kern="0" dirty="0" smtClean="0">
              <a:solidFill>
                <a:srgbClr val="680000"/>
              </a:solidFill>
              <a:latin typeface="Arial"/>
              <a:cs typeface="Arial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tr-TR" sz="2400" kern="0" dirty="0">
              <a:solidFill>
                <a:srgbClr val="680000"/>
              </a:solidFill>
              <a:latin typeface="Arial"/>
              <a:cs typeface="Arial"/>
            </a:endParaRPr>
          </a:p>
        </p:txBody>
      </p:sp>
      <p:pic>
        <p:nvPicPr>
          <p:cNvPr id="5427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426075"/>
            <a:ext cx="66246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602288"/>
            <a:ext cx="6192837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787525"/>
            <a:ext cx="9779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13" y="1927225"/>
            <a:ext cx="820737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4"/>
          <p:cNvSpPr>
            <a:spLocks noChangeArrowheads="1" noChangeShapeType="1" noTextEdit="1"/>
          </p:cNvSpPr>
          <p:nvPr/>
        </p:nvSpPr>
        <p:spPr bwMode="auto">
          <a:xfrm rot="310079">
            <a:off x="608013" y="2220913"/>
            <a:ext cx="7148512" cy="27654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  <a:scene3d>
              <a:camera prst="legacyPerspectiveFront">
                <a:rot lat="2051997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tr-TR" sz="3600" kern="10" spc="30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Impact"/>
              </a:rPr>
              <a:t>HEPİNİZE </a:t>
            </a:r>
          </a:p>
          <a:p>
            <a:pPr algn="ctr"/>
            <a:r>
              <a:rPr lang="tr-TR" sz="3600" kern="10" spc="30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Impact"/>
              </a:rPr>
              <a:t>ÇOK TEŞEKKÜR EDERİZ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Dikdörtgen 5"/>
          <p:cNvSpPr/>
          <p:nvPr/>
        </p:nvSpPr>
        <p:spPr>
          <a:xfrm>
            <a:off x="611188" y="1773238"/>
            <a:ext cx="7921625" cy="453548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FFFF"/>
              </a:solidFill>
            </a:endParaRPr>
          </a:p>
        </p:txBody>
      </p:sp>
      <p:pic>
        <p:nvPicPr>
          <p:cNvPr id="25" name="Picture 26" descr="açan çice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24400"/>
            <a:ext cx="89852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6" descr="açan çice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1643063"/>
            <a:ext cx="900112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0" descr="bayra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052513"/>
            <a:ext cx="685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5"/>
          <p:cNvSpPr txBox="1">
            <a:spLocks noChangeArrowheads="1"/>
          </p:cNvSpPr>
          <p:nvPr/>
        </p:nvSpPr>
        <p:spPr bwMode="auto">
          <a:xfrm>
            <a:off x="1233488" y="1916113"/>
            <a:ext cx="6894512" cy="42497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tr-TR" sz="2400" kern="0" dirty="0" smtClean="0">
                <a:solidFill>
                  <a:srgbClr val="680000"/>
                </a:solidFill>
                <a:latin typeface="Arial"/>
                <a:cs typeface="Arial"/>
              </a:rPr>
              <a:t>Saygı Duruşu ve İstiklâl Marşı (20:00)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tr-TR" sz="2400" kern="0" dirty="0" smtClean="0">
                <a:solidFill>
                  <a:srgbClr val="680000"/>
                </a:solidFill>
                <a:latin typeface="Arial"/>
                <a:cs typeface="Arial"/>
              </a:rPr>
              <a:t>K. Kerim ve Meali (</a:t>
            </a:r>
            <a:r>
              <a:rPr lang="tr-TR" sz="2400" kern="0" dirty="0" err="1" smtClean="0">
                <a:solidFill>
                  <a:srgbClr val="680000"/>
                </a:solidFill>
                <a:latin typeface="Arial"/>
                <a:cs typeface="Arial"/>
              </a:rPr>
              <a:t>B.Sıddık</a:t>
            </a:r>
            <a:r>
              <a:rPr lang="tr-TR" sz="2400" kern="0" dirty="0" smtClean="0">
                <a:solidFill>
                  <a:srgbClr val="680000"/>
                </a:solidFill>
                <a:latin typeface="Arial"/>
                <a:cs typeface="Arial"/>
              </a:rPr>
              <a:t> DURMUŞ)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tr-TR" sz="2400" kern="0" dirty="0" smtClean="0">
                <a:solidFill>
                  <a:srgbClr val="680000"/>
                </a:solidFill>
                <a:latin typeface="Arial"/>
                <a:cs typeface="Arial"/>
              </a:rPr>
              <a:t>Açılış Konuşması (Aydın DUMAN)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tr-TR" sz="2400" kern="0" dirty="0" smtClean="0">
                <a:solidFill>
                  <a:srgbClr val="680000"/>
                </a:solidFill>
                <a:latin typeface="Arial"/>
                <a:cs typeface="Arial"/>
              </a:rPr>
              <a:t>Kutlu Doğum </a:t>
            </a:r>
            <a:r>
              <a:rPr lang="tr-TR" sz="2400" kern="0" dirty="0" err="1" smtClean="0">
                <a:solidFill>
                  <a:srgbClr val="680000"/>
                </a:solidFill>
                <a:latin typeface="Arial"/>
                <a:cs typeface="Arial"/>
              </a:rPr>
              <a:t>Sinevizyonu</a:t>
            </a:r>
            <a:r>
              <a:rPr lang="tr-TR" sz="2400" kern="0" dirty="0" smtClean="0">
                <a:solidFill>
                  <a:srgbClr val="680000"/>
                </a:solidFill>
                <a:latin typeface="Arial"/>
                <a:cs typeface="Arial"/>
              </a:rPr>
              <a:t> (D.İ.B.)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tr-TR" sz="2400" kern="0" dirty="0" smtClean="0">
                <a:solidFill>
                  <a:srgbClr val="680000"/>
                </a:solidFill>
                <a:latin typeface="Arial"/>
                <a:cs typeface="Arial"/>
              </a:rPr>
              <a:t>Hulusi Efendi Kur’an Kursu Somuncu Baba İlahi Grubundan İlahiler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tr-TR" sz="2400" kern="0" dirty="0" smtClean="0">
                <a:solidFill>
                  <a:srgbClr val="680000"/>
                </a:solidFill>
                <a:latin typeface="Arial"/>
                <a:cs typeface="Arial"/>
              </a:rPr>
              <a:t>Konferans: </a:t>
            </a:r>
            <a:r>
              <a:rPr lang="tr-TR" sz="2400" kern="0" dirty="0" err="1" smtClean="0">
                <a:solidFill>
                  <a:srgbClr val="680000"/>
                </a:solidFill>
                <a:latin typeface="Arial"/>
                <a:cs typeface="Arial"/>
              </a:rPr>
              <a:t>Doç.Dr</a:t>
            </a:r>
            <a:r>
              <a:rPr lang="tr-TR" sz="2400" kern="0" dirty="0" smtClean="0">
                <a:solidFill>
                  <a:srgbClr val="680000"/>
                </a:solidFill>
                <a:latin typeface="Arial"/>
                <a:cs typeface="Arial"/>
              </a:rPr>
              <a:t>.Abdullah ÇOLAK     İnönü Üniversitesi İlahiyat Fak.Dekan </a:t>
            </a:r>
            <a:r>
              <a:rPr lang="tr-TR" sz="2400" kern="0" dirty="0" err="1" smtClean="0">
                <a:solidFill>
                  <a:srgbClr val="680000"/>
                </a:solidFill>
                <a:latin typeface="Arial"/>
                <a:cs typeface="Arial"/>
              </a:rPr>
              <a:t>Yard</a:t>
            </a:r>
            <a:r>
              <a:rPr lang="tr-TR" sz="2400" kern="0" dirty="0" smtClean="0">
                <a:solidFill>
                  <a:srgbClr val="680000"/>
                </a:solidFill>
                <a:latin typeface="Arial"/>
                <a:cs typeface="Arial"/>
              </a:rPr>
              <a:t>.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tr-TR" sz="2400" kern="0" dirty="0" smtClean="0">
                <a:solidFill>
                  <a:srgbClr val="680000"/>
                </a:solidFill>
                <a:latin typeface="Arial"/>
                <a:cs typeface="Arial"/>
              </a:rPr>
              <a:t>    KONU: «</a:t>
            </a:r>
            <a:r>
              <a:rPr lang="tr-TR" sz="2400" kern="0" dirty="0" err="1" smtClean="0">
                <a:solidFill>
                  <a:srgbClr val="680000"/>
                </a:solidFill>
                <a:latin typeface="Arial"/>
                <a:cs typeface="Arial"/>
              </a:rPr>
              <a:t>Hz.Peygamber</a:t>
            </a:r>
            <a:r>
              <a:rPr lang="tr-TR" sz="2400" kern="0" dirty="0" smtClean="0">
                <a:solidFill>
                  <a:srgbClr val="680000"/>
                </a:solidFill>
                <a:latin typeface="Arial"/>
                <a:cs typeface="Arial"/>
              </a:rPr>
              <a:t> ve İnsanlık Onuru» </a:t>
            </a:r>
            <a:endParaRPr lang="tr-TR" sz="2400" kern="0" dirty="0">
              <a:solidFill>
                <a:srgbClr val="6800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tr-TR" sz="2400" kern="0" dirty="0" smtClean="0">
                <a:solidFill>
                  <a:srgbClr val="680000"/>
                </a:solidFill>
                <a:latin typeface="Arial"/>
                <a:cs typeface="Arial"/>
              </a:rPr>
              <a:t>Protokole Gül Takdimi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tr-TR" sz="2400" kern="0" dirty="0" smtClean="0">
                <a:solidFill>
                  <a:srgbClr val="680000"/>
                </a:solidFill>
                <a:latin typeface="Arial"/>
                <a:cs typeface="Arial"/>
              </a:rPr>
              <a:t>Kapanış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Dikdörtgen 5"/>
          <p:cNvSpPr/>
          <p:nvPr/>
        </p:nvSpPr>
        <p:spPr>
          <a:xfrm>
            <a:off x="611188" y="1773238"/>
            <a:ext cx="7921625" cy="45847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25" name="Picture 26" descr="açan çice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4724400"/>
            <a:ext cx="89852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6" descr="açan çice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4786313"/>
            <a:ext cx="900112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0" descr="bayra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052513"/>
            <a:ext cx="685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5"/>
          <p:cNvSpPr txBox="1">
            <a:spLocks noChangeArrowheads="1"/>
          </p:cNvSpPr>
          <p:nvPr/>
        </p:nvSpPr>
        <p:spPr bwMode="auto">
          <a:xfrm>
            <a:off x="1233488" y="1916113"/>
            <a:ext cx="6894512" cy="42497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tr-TR" sz="2400" kern="0" dirty="0" smtClean="0">
              <a:solidFill>
                <a:srgbClr val="680000"/>
              </a:solidFill>
              <a:latin typeface="Arial"/>
              <a:cs typeface="Arial"/>
            </a:endParaRPr>
          </a:p>
        </p:txBody>
      </p:sp>
      <p:pic>
        <p:nvPicPr>
          <p:cNvPr id="1946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426075"/>
            <a:ext cx="66246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957388"/>
            <a:ext cx="9779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13" y="2036763"/>
            <a:ext cx="820737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683568" y="1988840"/>
            <a:ext cx="7858125" cy="42894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tr-TR" kern="0" dirty="0" smtClean="0">
              <a:solidFill>
                <a:srgbClr val="680000"/>
              </a:solidFill>
              <a:latin typeface="Arial"/>
              <a:cs typeface="Arial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tr-TR" sz="5400" kern="0" dirty="0" smtClean="0">
                <a:solidFill>
                  <a:srgbClr val="680000"/>
                </a:solidFill>
                <a:latin typeface="Arial"/>
                <a:cs typeface="Arial"/>
              </a:rPr>
              <a:t>Saygı Duruşu ve İstiklâl Marşı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tr-TR" sz="1600" kern="0" dirty="0" smtClean="0">
              <a:solidFill>
                <a:srgbClr val="680000"/>
              </a:solidFill>
              <a:latin typeface="Arial"/>
              <a:cs typeface="Arial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tr-TR" kern="0" dirty="0" smtClean="0">
                <a:solidFill>
                  <a:srgbClr val="680000"/>
                </a:solidFill>
                <a:latin typeface="Arial"/>
                <a:cs typeface="Arial"/>
              </a:rPr>
              <a:t>(LÜTFEN AYAĞA KALKINIZ)</a:t>
            </a:r>
            <a:r>
              <a:rPr lang="tr-TR" sz="2400" kern="0" dirty="0" smtClean="0">
                <a:solidFill>
                  <a:srgbClr val="680000"/>
                </a:solidFill>
                <a:latin typeface="Arial"/>
                <a:cs typeface="Arial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tr-TR" sz="2400" kern="0" dirty="0" smtClean="0">
              <a:solidFill>
                <a:srgbClr val="680000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2267744" y="5373216"/>
            <a:ext cx="4487795" cy="89255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KUTLU DOĞUM ETKİNLİKLERİ </a:t>
            </a:r>
          </a:p>
          <a:p>
            <a:pPr algn="ctr">
              <a:defRPr/>
            </a:pPr>
            <a:r>
              <a:rPr lang="tr-TR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14-20 NİSAN </a:t>
            </a:r>
            <a:r>
              <a:rPr lang="tr-TR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Arial" pitchFamily="34" charset="0"/>
              </a:rPr>
              <a:t>2015 </a:t>
            </a:r>
            <a:endParaRPr lang="tr-TR" sz="2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WordArt 4"/>
          <p:cNvSpPr>
            <a:spLocks noChangeArrowheads="1" noChangeShapeType="1" noTextEdit="1"/>
          </p:cNvSpPr>
          <p:nvPr/>
        </p:nvSpPr>
        <p:spPr bwMode="auto">
          <a:xfrm>
            <a:off x="857250" y="1500188"/>
            <a:ext cx="7491413" cy="3962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r-TR" sz="3600" kern="10" spc="300">
                <a:solidFill>
                  <a:srgbClr val="66FF33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SAYGI DURUŞU</a:t>
            </a:r>
          </a:p>
        </p:txBody>
      </p:sp>
    </p:spTree>
  </p:cSld>
  <p:clrMapOvr>
    <a:masterClrMapping/>
  </p:clrMapOvr>
  <p:transition advClick="0" advTm="4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2"/>
          <p:cNvSpPr>
            <a:spLocks noChangeArrowheads="1" noChangeShapeType="1" noTextEdit="1"/>
          </p:cNvSpPr>
          <p:nvPr/>
        </p:nvSpPr>
        <p:spPr bwMode="auto">
          <a:xfrm>
            <a:off x="827088" y="1268413"/>
            <a:ext cx="7531100" cy="3946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r-TR" sz="3600" kern="10" spc="30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Impact"/>
              </a:rPr>
              <a:t>İSTİKLAL MARŞI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ayra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75" y="2052638"/>
            <a:ext cx="3332163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6 Resim" descr="by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8 Resim" descr="trbaya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71438"/>
            <a:ext cx="31019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stiklal marş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WordArt 4"/>
          <p:cNvSpPr>
            <a:spLocks noChangeArrowheads="1" noChangeShapeType="1" noTextEdit="1"/>
          </p:cNvSpPr>
          <p:nvPr/>
        </p:nvSpPr>
        <p:spPr bwMode="auto">
          <a:xfrm>
            <a:off x="468313" y="1557338"/>
            <a:ext cx="8064500" cy="30241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r-TR" sz="4000" kern="10" spc="300">
                <a:solidFill>
                  <a:srgbClr val="92D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TEŞEKKÜR</a:t>
            </a:r>
          </a:p>
          <a:p>
            <a:pPr algn="ctr"/>
            <a:r>
              <a:rPr lang="tr-TR" sz="4000" kern="10" spc="300">
                <a:solidFill>
                  <a:srgbClr val="92D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EDERİZ</a:t>
            </a:r>
          </a:p>
        </p:txBody>
      </p:sp>
    </p:spTree>
  </p:cSld>
  <p:clrMapOvr>
    <a:masterClrMapping/>
  </p:clrMapOvr>
  <p:transition advClick="0" advTm="18000"/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öküm">
  <a:themeElements>
    <a:clrScheme name="Teme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Döküm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Döküm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1994</TotalTime>
  <Words>837</Words>
  <Application>Microsoft Office PowerPoint</Application>
  <PresentationFormat>Ekran Gösterisi (4:3)</PresentationFormat>
  <Paragraphs>174</Paragraphs>
  <Slides>39</Slides>
  <Notes>28</Notes>
  <HiddenSlides>0</HiddenSlides>
  <MMClips>6</MMClips>
  <ScaleCrop>false</ScaleCrop>
  <HeadingPairs>
    <vt:vector size="4" baseType="variant">
      <vt:variant>
        <vt:lpstr>Tema</vt:lpstr>
      </vt:variant>
      <vt:variant>
        <vt:i4>3</vt:i4>
      </vt:variant>
      <vt:variant>
        <vt:lpstr>Slayt Başlıkları</vt:lpstr>
      </vt:variant>
      <vt:variant>
        <vt:i4>39</vt:i4>
      </vt:variant>
    </vt:vector>
  </HeadingPairs>
  <TitlesOfParts>
    <vt:vector size="42" baseType="lpstr">
      <vt:lpstr>Varsayılan Tasarım</vt:lpstr>
      <vt:lpstr>Austin</vt:lpstr>
      <vt:lpstr>Döküm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Erdem OVAT</dc:creator>
  <cp:lastModifiedBy>pc</cp:lastModifiedBy>
  <cp:revision>1397</cp:revision>
  <dcterms:created xsi:type="dcterms:W3CDTF">2008-03-25T15:47:23Z</dcterms:created>
  <dcterms:modified xsi:type="dcterms:W3CDTF">2015-03-16T18:59:34Z</dcterms:modified>
</cp:coreProperties>
</file>