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8BB74E-E0D3-456F-8323-D9E6DB6CA1DF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ec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Gerade Verbindung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Gerade Verbindung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ec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018A2A-463E-498D-B27E-1F77A37112BE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B74E-E0D3-456F-8323-D9E6DB6CA1DF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8A2A-463E-498D-B27E-1F77A37112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B74E-E0D3-456F-8323-D9E6DB6CA1DF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8A2A-463E-498D-B27E-1F77A37112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8BB74E-E0D3-456F-8323-D9E6DB6CA1DF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018A2A-463E-498D-B27E-1F77A37112BE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8BB74E-E0D3-456F-8323-D9E6DB6CA1DF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e-DE"/>
          </a:p>
        </p:txBody>
      </p:sp>
      <p:sp>
        <p:nvSpPr>
          <p:cNvPr id="9" name="Rechtec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Gerade Verbindung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Gerade Verbindung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c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Gerade Verbindung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018A2A-463E-498D-B27E-1F77A37112BE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B74E-E0D3-456F-8323-D9E6DB6CA1DF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8A2A-463E-498D-B27E-1F77A37112BE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B74E-E0D3-456F-8323-D9E6DB6CA1DF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8A2A-463E-498D-B27E-1F77A37112BE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8BB74E-E0D3-456F-8323-D9E6DB6CA1DF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018A2A-463E-498D-B27E-1F77A37112BE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BB74E-E0D3-456F-8323-D9E6DB6CA1DF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8A2A-463E-498D-B27E-1F77A37112BE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8BB74E-E0D3-456F-8323-D9E6DB6CA1DF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018A2A-463E-498D-B27E-1F77A37112BE}" type="slidenum">
              <a:rPr lang="de-DE" smtClean="0"/>
              <a:t>‹Nr.›</a:t>
            </a:fld>
            <a:endParaRPr lang="de-DE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Gerade Verbindung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8BB74E-E0D3-456F-8323-D9E6DB6CA1DF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018A2A-463E-498D-B27E-1F77A37112BE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8BB74E-E0D3-456F-8323-D9E6DB6CA1DF}" type="datetimeFigureOut">
              <a:rPr lang="de-DE" smtClean="0"/>
              <a:t>17.11.2014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018A2A-463E-498D-B27E-1F77A37112B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tr-TR" sz="3200" dirty="0" smtClean="0"/>
          </a:p>
          <a:p>
            <a:endParaRPr lang="tr-TR" sz="3200" dirty="0" smtClean="0"/>
          </a:p>
          <a:p>
            <a:r>
              <a:rPr lang="tr-TR" sz="3200" dirty="0" smtClean="0"/>
              <a:t> </a:t>
            </a:r>
            <a:r>
              <a:rPr lang="tr-TR" sz="3200" b="1" dirty="0" smtClean="0"/>
              <a:t>Wann frühstückst du?</a:t>
            </a:r>
          </a:p>
          <a:p>
            <a:pPr>
              <a:buNone/>
            </a:pPr>
            <a:r>
              <a:rPr lang="tr-TR" sz="3200" b="1" dirty="0" smtClean="0"/>
              <a:t>Ich frühstücke am Morgen / morgens / um 7.10.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sz="3200" b="1" dirty="0" smtClean="0"/>
          </a:p>
          <a:p>
            <a:endParaRPr lang="tr-TR" sz="3200" b="1" dirty="0" smtClean="0"/>
          </a:p>
          <a:p>
            <a:r>
              <a:rPr lang="tr-TR" sz="3200" b="1" dirty="0" smtClean="0"/>
              <a:t>Was ist dein Hobby?</a:t>
            </a:r>
          </a:p>
          <a:p>
            <a:pPr>
              <a:buNone/>
            </a:pPr>
            <a:r>
              <a:rPr lang="tr-TR" sz="3200" b="1" dirty="0" smtClean="0"/>
              <a:t>Mein Hobby ist singen / schwimmen / tanzen.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sz="3200" b="1" dirty="0" smtClean="0"/>
          </a:p>
          <a:p>
            <a:endParaRPr lang="tr-TR" sz="3200" b="1" dirty="0" smtClean="0"/>
          </a:p>
          <a:p>
            <a:r>
              <a:rPr lang="tr-TR" sz="3200" b="1" dirty="0" smtClean="0"/>
              <a:t>Wie alt ist dein Vater?</a:t>
            </a:r>
          </a:p>
          <a:p>
            <a:pPr>
              <a:buNone/>
            </a:pPr>
            <a:r>
              <a:rPr lang="tr-TR" sz="3200" b="1" dirty="0" smtClean="0"/>
              <a:t>Er ist 45 Jahre alt.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tr-TR" sz="3200" dirty="0" smtClean="0"/>
          </a:p>
          <a:p>
            <a:r>
              <a:rPr lang="tr-TR" sz="3200" b="1" dirty="0" smtClean="0"/>
              <a:t>Was machst du am Wochenende?</a:t>
            </a:r>
          </a:p>
          <a:p>
            <a:pPr>
              <a:buNone/>
            </a:pPr>
            <a:r>
              <a:rPr lang="tr-TR" sz="3200" b="1" dirty="0" smtClean="0"/>
              <a:t>Ich besuche am Wochenende meine Mutter. 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tr-TR" sz="3200" b="1" dirty="0" smtClean="0"/>
          </a:p>
          <a:p>
            <a:endParaRPr lang="tr-TR" sz="3200" b="1" dirty="0" smtClean="0"/>
          </a:p>
          <a:p>
            <a:r>
              <a:rPr lang="tr-TR" sz="3200" b="1" dirty="0" smtClean="0"/>
              <a:t>Hast du einen Bruder?</a:t>
            </a:r>
          </a:p>
          <a:p>
            <a:pPr>
              <a:buNone/>
            </a:pPr>
            <a:r>
              <a:rPr lang="tr-TR" sz="3200" b="1" dirty="0" smtClean="0"/>
              <a:t>Ja, ich habe einen Bruder.</a:t>
            </a:r>
          </a:p>
          <a:p>
            <a:pPr>
              <a:buNone/>
            </a:pPr>
            <a:r>
              <a:rPr lang="tr-TR" sz="3200" b="1" dirty="0" smtClean="0"/>
              <a:t>Nein, ich habe keinen Bruder.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3200" b="1" dirty="0" smtClean="0"/>
              <a:t> Hast du eine Schwester?</a:t>
            </a:r>
          </a:p>
          <a:p>
            <a:pPr>
              <a:buNone/>
            </a:pPr>
            <a:r>
              <a:rPr lang="tr-TR" sz="3200" b="1" dirty="0" smtClean="0"/>
              <a:t>Ja, ich habe eine Schwester.</a:t>
            </a:r>
          </a:p>
          <a:p>
            <a:pPr>
              <a:buNone/>
            </a:pPr>
            <a:r>
              <a:rPr lang="tr-TR" sz="3200" b="1" dirty="0" smtClean="0"/>
              <a:t>Nein, ich habe keine Schwester.</a:t>
            </a:r>
          </a:p>
          <a:p>
            <a:pPr>
              <a:buNone/>
            </a:pP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tr-TR" sz="3200" dirty="0" smtClean="0"/>
          </a:p>
          <a:p>
            <a:endParaRPr lang="tr-TR" sz="3200" dirty="0" smtClean="0"/>
          </a:p>
          <a:p>
            <a:r>
              <a:rPr lang="tr-TR" sz="3200" b="1" dirty="0" smtClean="0"/>
              <a:t>Was ist deine Lieblingszahl?</a:t>
            </a:r>
          </a:p>
          <a:p>
            <a:pPr>
              <a:buNone/>
            </a:pPr>
            <a:r>
              <a:rPr lang="tr-TR" sz="3200" b="1" dirty="0" smtClean="0"/>
              <a:t>Meine Lieblingszahl ist 7. 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sz="3200" dirty="0" smtClean="0"/>
          </a:p>
          <a:p>
            <a:endParaRPr lang="tr-TR" sz="3200" dirty="0" smtClean="0"/>
          </a:p>
          <a:p>
            <a:r>
              <a:rPr lang="tr-TR" sz="3200" b="1" dirty="0" smtClean="0"/>
              <a:t>Was ist dein Lieblingsfach?</a:t>
            </a:r>
          </a:p>
          <a:p>
            <a:pPr>
              <a:buNone/>
            </a:pPr>
            <a:r>
              <a:rPr lang="tr-TR" sz="3200" b="1" dirty="0" smtClean="0"/>
              <a:t>Mein Lieblingsfach ist Chemie / Mathe / Bio 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3200" b="1" dirty="0" smtClean="0"/>
              <a:t>Was ist dein  Lieblingstag?</a:t>
            </a:r>
          </a:p>
          <a:p>
            <a:pPr>
              <a:buNone/>
            </a:pPr>
            <a:r>
              <a:rPr lang="tr-TR" sz="3200" b="1" dirty="0" smtClean="0"/>
              <a:t>Mein Lieblingstag ist Samstag.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r>
              <a:rPr lang="tr-TR" sz="3200" b="1" dirty="0" smtClean="0"/>
              <a:t>Welche Sprache sprichst du?</a:t>
            </a:r>
          </a:p>
          <a:p>
            <a:pPr>
              <a:buNone/>
            </a:pPr>
            <a:r>
              <a:rPr lang="tr-TR" sz="3200" b="1" dirty="0" smtClean="0"/>
              <a:t>Ich spreche Deutsch, Englisch und Türkisch.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3200" b="1" dirty="0" smtClean="0"/>
              <a:t>Woher kommst du?</a:t>
            </a:r>
          </a:p>
          <a:p>
            <a:pPr>
              <a:buNone/>
            </a:pPr>
            <a:r>
              <a:rPr lang="tr-TR" sz="3200" b="1" dirty="0" smtClean="0"/>
              <a:t>Ich komme aus der Türkei.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tr-TR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3200" b="1" dirty="0" smtClean="0">
                <a:solidFill>
                  <a:schemeClr val="tx1"/>
                </a:solidFill>
              </a:rPr>
              <a:t>Wann stehst du auf?</a:t>
            </a:r>
          </a:p>
          <a:p>
            <a:pPr>
              <a:buNone/>
            </a:pPr>
            <a:r>
              <a:rPr lang="tr-TR" sz="3200" b="1" dirty="0" smtClean="0">
                <a:solidFill>
                  <a:schemeClr val="tx1"/>
                </a:solidFill>
              </a:rPr>
              <a:t>Ich stehe um 7 Uhr auf.</a:t>
            </a:r>
            <a:endParaRPr lang="de-DE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3200" b="1" dirty="0" smtClean="0"/>
              <a:t>Wann beginnt die Schule?</a:t>
            </a:r>
          </a:p>
          <a:p>
            <a:pPr>
              <a:buNone/>
            </a:pPr>
            <a:r>
              <a:rPr lang="tr-TR" sz="3200" b="1" dirty="0" smtClean="0"/>
              <a:t>Es beginnt um 8 Uhr.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3200" b="1" dirty="0" smtClean="0"/>
              <a:t> </a:t>
            </a:r>
            <a:r>
              <a:rPr lang="tr-TR" sz="3200" b="1" dirty="0" smtClean="0"/>
              <a:t>Wie ist deine Telefonnummer?</a:t>
            </a:r>
          </a:p>
          <a:p>
            <a:pPr>
              <a:buNone/>
            </a:pPr>
            <a:r>
              <a:rPr lang="tr-TR" sz="3200" b="1" dirty="0" smtClean="0"/>
              <a:t>Meine Telefonnummer ist 345 56 88. 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3200" b="1" dirty="0" smtClean="0"/>
              <a:t>Hast  du ein Hobby?</a:t>
            </a:r>
          </a:p>
          <a:p>
            <a:pPr>
              <a:buNone/>
            </a:pPr>
            <a:r>
              <a:rPr lang="tr-TR" sz="3200" b="1" dirty="0" smtClean="0"/>
              <a:t>Ja, Ich habe ein Hobby.</a:t>
            </a:r>
          </a:p>
          <a:p>
            <a:pPr>
              <a:buNone/>
            </a:pPr>
            <a:r>
              <a:rPr lang="tr-TR" sz="3200" b="1" dirty="0" smtClean="0"/>
              <a:t>Nein, Ich habe kein Hobby.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r>
              <a:rPr lang="tr-TR" sz="3200" b="1" dirty="0" smtClean="0"/>
              <a:t> </a:t>
            </a:r>
            <a:r>
              <a:rPr lang="tr-TR" sz="3200" b="1" dirty="0" smtClean="0"/>
              <a:t>Was ist Lauras Hobbt?</a:t>
            </a:r>
          </a:p>
          <a:p>
            <a:pPr>
              <a:buNone/>
            </a:pPr>
            <a:r>
              <a:rPr lang="tr-TR" sz="3200" b="1" dirty="0" smtClean="0"/>
              <a:t>Ihr Hobby ist malen / fernsehen.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3200" b="1" dirty="0" smtClean="0"/>
              <a:t>Was machst du am Morgen?</a:t>
            </a:r>
          </a:p>
          <a:p>
            <a:pPr>
              <a:buNone/>
            </a:pPr>
            <a:r>
              <a:rPr lang="tr-TR" sz="3200" b="1" dirty="0" smtClean="0"/>
              <a:t>Ich gehe am Morgen in die Schule.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3200" b="1" dirty="0" smtClean="0"/>
              <a:t>Wann gehst du ins Bett?</a:t>
            </a:r>
          </a:p>
          <a:p>
            <a:pPr>
              <a:buNone/>
            </a:pPr>
            <a:r>
              <a:rPr lang="tr-TR" sz="3200" b="1" dirty="0" smtClean="0"/>
              <a:t>Ich gehe um 11.00 Uhr ins Bett.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3200" b="1" dirty="0" smtClean="0"/>
              <a:t>Trimkst du gern Cola?</a:t>
            </a:r>
          </a:p>
          <a:p>
            <a:pPr>
              <a:buNone/>
            </a:pPr>
            <a:r>
              <a:rPr lang="tr-TR" sz="3200" b="1" dirty="0" smtClean="0"/>
              <a:t>Ja, ich trinke gern Cola. </a:t>
            </a:r>
          </a:p>
          <a:p>
            <a:pPr>
              <a:buNone/>
            </a:pPr>
            <a:r>
              <a:rPr lang="tr-TR" sz="3200" b="1" dirty="0" smtClean="0"/>
              <a:t>Nein, Ich trinke nicht gern Cola.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3200" b="1" dirty="0" smtClean="0"/>
              <a:t>Isst du gern Hamburger?</a:t>
            </a:r>
          </a:p>
          <a:p>
            <a:pPr>
              <a:buNone/>
            </a:pPr>
            <a:r>
              <a:rPr lang="tr-TR" sz="3200" b="1" dirty="0" smtClean="0"/>
              <a:t>Ja, ich esse gern Hamburger.</a:t>
            </a:r>
          </a:p>
          <a:p>
            <a:pPr>
              <a:buNone/>
            </a:pPr>
            <a:r>
              <a:rPr lang="tr-TR" sz="3200" b="1" dirty="0" smtClean="0"/>
              <a:t>Nein, ich esse nicht gern Hamburger.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3200" b="1" dirty="0" smtClean="0"/>
              <a:t>Spielst du gern am Computer?</a:t>
            </a:r>
          </a:p>
          <a:p>
            <a:pPr>
              <a:buNone/>
            </a:pPr>
            <a:r>
              <a:rPr lang="tr-TR" sz="3200" b="1" dirty="0" smtClean="0"/>
              <a:t>Ja, ich spiele gern am Computer.</a:t>
            </a:r>
          </a:p>
          <a:p>
            <a:pPr>
              <a:buNone/>
            </a:pPr>
            <a:r>
              <a:rPr lang="tr-TR" sz="3200" b="1" dirty="0" smtClean="0"/>
              <a:t>Nein, Ich spiele nicht gern am Computer.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sz="3200" b="1" dirty="0" smtClean="0"/>
          </a:p>
          <a:p>
            <a:endParaRPr lang="tr-TR" sz="3200" b="1" dirty="0" smtClean="0"/>
          </a:p>
          <a:p>
            <a:r>
              <a:rPr lang="tr-TR" sz="3200" b="1" dirty="0" smtClean="0"/>
              <a:t>Wann gehst du in die Schule?</a:t>
            </a:r>
          </a:p>
          <a:p>
            <a:pPr>
              <a:buNone/>
            </a:pPr>
            <a:r>
              <a:rPr lang="tr-TR" sz="3200" b="1" dirty="0" smtClean="0"/>
              <a:t>Ich gehe jeden Tag / um 8.00 Uhr</a:t>
            </a:r>
          </a:p>
          <a:p>
            <a:pPr>
              <a:buNone/>
            </a:pPr>
            <a:r>
              <a:rPr lang="tr-TR" sz="3200" b="1" dirty="0" smtClean="0"/>
              <a:t>in die Schule.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tr-TR" sz="3200" b="1" dirty="0" smtClean="0"/>
          </a:p>
          <a:p>
            <a:endParaRPr lang="tr-TR" sz="3200" b="1" dirty="0" smtClean="0"/>
          </a:p>
          <a:p>
            <a:r>
              <a:rPr lang="tr-TR" sz="3200" b="1" dirty="0" smtClean="0"/>
              <a:t>Wann isst du zu Mittag?</a:t>
            </a:r>
          </a:p>
          <a:p>
            <a:pPr>
              <a:buNone/>
            </a:pPr>
            <a:r>
              <a:rPr lang="tr-TR" sz="3200" b="1" dirty="0" smtClean="0"/>
              <a:t>Ich esse um 12 Uhr zu Mittag.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sz="3200" b="1" dirty="0" smtClean="0"/>
          </a:p>
          <a:p>
            <a:endParaRPr lang="tr-TR" sz="3200" b="1" dirty="0" smtClean="0"/>
          </a:p>
          <a:p>
            <a:r>
              <a:rPr lang="tr-TR" sz="3200" b="1" dirty="0" smtClean="0"/>
              <a:t>Wann spielst du Tennis?</a:t>
            </a:r>
          </a:p>
          <a:p>
            <a:pPr>
              <a:buNone/>
            </a:pPr>
            <a:r>
              <a:rPr lang="tr-TR" sz="3200" b="1" dirty="0" smtClean="0"/>
              <a:t>Ich spiele am Sonntag / am Wochenende Tennis.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200" b="1" dirty="0" smtClean="0"/>
              <a:t>Was machst du gern?</a:t>
            </a:r>
          </a:p>
          <a:p>
            <a:pPr>
              <a:buNone/>
            </a:pPr>
            <a:r>
              <a:rPr lang="tr-TR" sz="3200" b="1" dirty="0" smtClean="0"/>
              <a:t>Ich lese gern.</a:t>
            </a:r>
          </a:p>
          <a:p>
            <a:pPr>
              <a:buNone/>
            </a:pPr>
            <a:r>
              <a:rPr lang="tr-TR" sz="3200" b="1" dirty="0" smtClean="0"/>
              <a:t>Ich spiele gern Tennis. </a:t>
            </a:r>
          </a:p>
          <a:p>
            <a:pPr>
              <a:buNone/>
            </a:pPr>
            <a:r>
              <a:rPr lang="tr-TR" sz="3200" b="1" dirty="0" smtClean="0"/>
              <a:t>Ich kaufe gern ein.</a:t>
            </a:r>
          </a:p>
          <a:p>
            <a:pPr>
              <a:buNone/>
            </a:pPr>
            <a:r>
              <a:rPr lang="tr-TR" sz="3200" b="1" dirty="0" smtClean="0"/>
              <a:t>Ich surfe gern im Internet.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tr-TR" sz="3200" b="1" dirty="0" smtClean="0"/>
          </a:p>
          <a:p>
            <a:r>
              <a:rPr lang="tr-TR" sz="3200" b="1" dirty="0" smtClean="0"/>
              <a:t>Was machst du lieber?</a:t>
            </a:r>
          </a:p>
          <a:p>
            <a:pPr>
              <a:buNone/>
            </a:pPr>
            <a:r>
              <a:rPr lang="tr-TR" sz="3200" b="1" dirty="0" smtClean="0"/>
              <a:t>Ich sehe lieber fern.</a:t>
            </a:r>
          </a:p>
          <a:p>
            <a:pPr>
              <a:buNone/>
            </a:pPr>
            <a:r>
              <a:rPr lang="tr-TR" sz="3200" b="1" dirty="0" smtClean="0"/>
              <a:t>Ich spiele gern Computer.</a:t>
            </a:r>
          </a:p>
          <a:p>
            <a:pPr>
              <a:buNone/>
            </a:pP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tr-TR" sz="3200" b="1" dirty="0" smtClean="0"/>
          </a:p>
          <a:p>
            <a:endParaRPr lang="tr-TR" sz="3200" b="1" dirty="0" smtClean="0"/>
          </a:p>
          <a:p>
            <a:r>
              <a:rPr lang="tr-TR" sz="3200" b="1" dirty="0" smtClean="0"/>
              <a:t>Wo wohnt deine Mutter?</a:t>
            </a:r>
          </a:p>
          <a:p>
            <a:pPr>
              <a:buNone/>
            </a:pPr>
            <a:r>
              <a:rPr lang="tr-TR" sz="3200" b="1" dirty="0" smtClean="0"/>
              <a:t>Sie wohnt in Bilecik.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tr-TR" sz="3200" b="1" dirty="0" smtClean="0"/>
          </a:p>
          <a:p>
            <a:endParaRPr lang="tr-TR" sz="3200" b="1" dirty="0" smtClean="0"/>
          </a:p>
          <a:p>
            <a:r>
              <a:rPr lang="tr-TR" sz="3200" b="1" dirty="0" smtClean="0"/>
              <a:t>Was machst du am liebsten?</a:t>
            </a:r>
          </a:p>
          <a:p>
            <a:pPr>
              <a:buNone/>
            </a:pPr>
            <a:r>
              <a:rPr lang="tr-TR" sz="3200" b="1" dirty="0" smtClean="0"/>
              <a:t>Ich spiele am liebsten Tennis.</a:t>
            </a:r>
          </a:p>
          <a:p>
            <a:pPr>
              <a:buNone/>
            </a:pPr>
            <a:r>
              <a:rPr lang="tr-TR" sz="3200" b="1" dirty="0" smtClean="0"/>
              <a:t>Ich fahre am liebsten Rad.</a:t>
            </a:r>
            <a:endParaRPr lang="de-DE" sz="3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Nereu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Nereu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424</Words>
  <Application>Microsoft Office PowerPoint</Application>
  <PresentationFormat>Bildschirmpräsentation (4:3)</PresentationFormat>
  <Paragraphs>133</Paragraphs>
  <Slides>28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29" baseType="lpstr">
      <vt:lpstr>Nereus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Cagla</dc:creator>
  <cp:lastModifiedBy>Cagla</cp:lastModifiedBy>
  <cp:revision>5</cp:revision>
  <dcterms:created xsi:type="dcterms:W3CDTF">2014-11-17T14:14:53Z</dcterms:created>
  <dcterms:modified xsi:type="dcterms:W3CDTF">2014-11-17T14:57:40Z</dcterms:modified>
</cp:coreProperties>
</file>